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77" r:id="rId10"/>
    <p:sldId id="268" r:id="rId11"/>
    <p:sldId id="269" r:id="rId12"/>
    <p:sldId id="278" r:id="rId13"/>
    <p:sldId id="274" r:id="rId14"/>
  </p:sldIdLst>
  <p:sldSz cx="18288000" cy="10287000"/>
  <p:notesSz cx="6858000" cy="9144000"/>
  <p:embeddedFontLst>
    <p:embeddedFont>
      <p:font typeface="Barriecito" panose="020B0604020202020204" charset="0"/>
      <p:regular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Pompiere" panose="020B0604020202020204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2C9AE6-F1B5-4388-B8DA-48A3F76FD213}">
  <a:tblStyle styleId="{532C9AE6-F1B5-4388-B8DA-48A3F76FD2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-10" y="42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jpg>
</file>

<file path=ppt/media/image37.jp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07864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4188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1.jpg"/><Relationship Id="rId7" Type="http://schemas.openxmlformats.org/officeDocument/2006/relationships/image" Target="../media/image44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png"/><Relationship Id="rId11" Type="http://schemas.openxmlformats.org/officeDocument/2006/relationships/image" Target="../media/image16.png"/><Relationship Id="rId5" Type="http://schemas.openxmlformats.org/officeDocument/2006/relationships/image" Target="../media/image42.png"/><Relationship Id="rId10" Type="http://schemas.openxmlformats.org/officeDocument/2006/relationships/image" Target="../media/image22.png"/><Relationship Id="rId4" Type="http://schemas.openxmlformats.org/officeDocument/2006/relationships/image" Target="../media/image9.png"/><Relationship Id="rId9" Type="http://schemas.openxmlformats.org/officeDocument/2006/relationships/image" Target="../media/image4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1.jp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48.png"/><Relationship Id="rId10" Type="http://schemas.openxmlformats.org/officeDocument/2006/relationships/image" Target="../media/image17.png"/><Relationship Id="rId4" Type="http://schemas.openxmlformats.org/officeDocument/2006/relationships/image" Target="../media/image47.png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.jp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8.png"/><Relationship Id="rId4" Type="http://schemas.openxmlformats.org/officeDocument/2006/relationships/image" Target="../media/image9.png"/><Relationship Id="rId9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1.jpg"/><Relationship Id="rId7" Type="http://schemas.openxmlformats.org/officeDocument/2006/relationships/image" Target="../media/image5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5" Type="http://schemas.openxmlformats.org/officeDocument/2006/relationships/image" Target="../media/image9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8.png"/><Relationship Id="rId3" Type="http://schemas.openxmlformats.org/officeDocument/2006/relationships/image" Target="../media/image1.jpg"/><Relationship Id="rId7" Type="http://schemas.openxmlformats.org/officeDocument/2006/relationships/image" Target="../media/image25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11" Type="http://schemas.openxmlformats.org/officeDocument/2006/relationships/image" Target="../media/image7.png"/><Relationship Id="rId5" Type="http://schemas.openxmlformats.org/officeDocument/2006/relationships/image" Target="../media/image9.png"/><Relationship Id="rId10" Type="http://schemas.openxmlformats.org/officeDocument/2006/relationships/image" Target="../media/image28.png"/><Relationship Id="rId4" Type="http://schemas.openxmlformats.org/officeDocument/2006/relationships/image" Target="../media/image20.png"/><Relationship Id="rId9" Type="http://schemas.openxmlformats.org/officeDocument/2006/relationships/image" Target="../media/image27.png"/><Relationship Id="rId1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.jp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8.png"/><Relationship Id="rId4" Type="http://schemas.openxmlformats.org/officeDocument/2006/relationships/image" Target="../media/image9.pn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g"/><Relationship Id="rId13" Type="http://schemas.openxmlformats.org/officeDocument/2006/relationships/image" Target="../media/image8.png"/><Relationship Id="rId3" Type="http://schemas.openxmlformats.org/officeDocument/2006/relationships/image" Target="../media/image1.jpg"/><Relationship Id="rId7" Type="http://schemas.openxmlformats.org/officeDocument/2006/relationships/image" Target="../media/image36.jpg"/><Relationship Id="rId12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jpg"/><Relationship Id="rId11" Type="http://schemas.openxmlformats.org/officeDocument/2006/relationships/image" Target="../media/image9.png"/><Relationship Id="rId5" Type="http://schemas.openxmlformats.org/officeDocument/2006/relationships/image" Target="../media/image2.png"/><Relationship Id="rId10" Type="http://schemas.openxmlformats.org/officeDocument/2006/relationships/image" Target="../media/image39.png"/><Relationship Id="rId4" Type="http://schemas.openxmlformats.org/officeDocument/2006/relationships/image" Target="../media/image34.png"/><Relationship Id="rId9" Type="http://schemas.openxmlformats.org/officeDocument/2006/relationships/image" Target="../media/image38.jpg"/><Relationship Id="rId14" Type="http://schemas.openxmlformats.org/officeDocument/2006/relationships/image" Target="../media/image4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.jp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8.png"/><Relationship Id="rId4" Type="http://schemas.openxmlformats.org/officeDocument/2006/relationships/image" Target="../media/image9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85" name="Google Shape;85;p13"/>
          <p:cNvSpPr/>
          <p:nvPr/>
        </p:nvSpPr>
        <p:spPr>
          <a:xfrm>
            <a:off x="-556450" y="7922731"/>
            <a:ext cx="19253406" cy="3826614"/>
          </a:xfrm>
          <a:custGeom>
            <a:avLst/>
            <a:gdLst/>
            <a:ahLst/>
            <a:cxnLst/>
            <a:rect l="l" t="t" r="r" b="b"/>
            <a:pathLst>
              <a:path w="19253406" h="3826614" extrusionOk="0">
                <a:moveTo>
                  <a:pt x="0" y="0"/>
                </a:moveTo>
                <a:lnTo>
                  <a:pt x="19253406" y="0"/>
                </a:lnTo>
                <a:lnTo>
                  <a:pt x="19253406" y="3826615"/>
                </a:lnTo>
                <a:lnTo>
                  <a:pt x="0" y="38266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6" name="Google Shape;86;p13"/>
          <p:cNvSpPr/>
          <p:nvPr/>
        </p:nvSpPr>
        <p:spPr>
          <a:xfrm rot="898972">
            <a:off x="8765806" y="753164"/>
            <a:ext cx="12049414" cy="12767591"/>
          </a:xfrm>
          <a:custGeom>
            <a:avLst/>
            <a:gdLst/>
            <a:ahLst/>
            <a:cxnLst/>
            <a:rect l="l" t="t" r="r" b="b"/>
            <a:pathLst>
              <a:path w="12049414" h="12767591" extrusionOk="0">
                <a:moveTo>
                  <a:pt x="0" y="0"/>
                </a:moveTo>
                <a:lnTo>
                  <a:pt x="12049415" y="0"/>
                </a:lnTo>
                <a:lnTo>
                  <a:pt x="12049415" y="12767591"/>
                </a:lnTo>
                <a:lnTo>
                  <a:pt x="0" y="127675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7" name="Google Shape;87;p13"/>
          <p:cNvSpPr/>
          <p:nvPr/>
        </p:nvSpPr>
        <p:spPr>
          <a:xfrm>
            <a:off x="6848916" y="1028700"/>
            <a:ext cx="11439084" cy="10535637"/>
          </a:xfrm>
          <a:custGeom>
            <a:avLst/>
            <a:gdLst/>
            <a:ahLst/>
            <a:cxnLst/>
            <a:rect l="l" t="t" r="r" b="b"/>
            <a:pathLst>
              <a:path w="11439084" h="10535637" extrusionOk="0">
                <a:moveTo>
                  <a:pt x="0" y="0"/>
                </a:moveTo>
                <a:lnTo>
                  <a:pt x="11439084" y="0"/>
                </a:lnTo>
                <a:lnTo>
                  <a:pt x="11439084" y="10535637"/>
                </a:lnTo>
                <a:lnTo>
                  <a:pt x="0" y="105356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3854" t="-44291" b="-24953"/>
            </a:stretch>
          </a:blipFill>
          <a:ln>
            <a:noFill/>
          </a:ln>
        </p:spPr>
      </p:sp>
      <p:sp>
        <p:nvSpPr>
          <p:cNvPr id="88" name="Google Shape;88;p13"/>
          <p:cNvSpPr/>
          <p:nvPr/>
        </p:nvSpPr>
        <p:spPr>
          <a:xfrm rot="1964008">
            <a:off x="16426959" y="2633246"/>
            <a:ext cx="1240315" cy="2362504"/>
          </a:xfrm>
          <a:custGeom>
            <a:avLst/>
            <a:gdLst/>
            <a:ahLst/>
            <a:cxnLst/>
            <a:rect l="l" t="t" r="r" b="b"/>
            <a:pathLst>
              <a:path w="1240315" h="2362504" extrusionOk="0">
                <a:moveTo>
                  <a:pt x="0" y="0"/>
                </a:moveTo>
                <a:lnTo>
                  <a:pt x="1240315" y="0"/>
                </a:lnTo>
                <a:lnTo>
                  <a:pt x="1240315" y="2362504"/>
                </a:lnTo>
                <a:lnTo>
                  <a:pt x="0" y="23625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9" name="Google Shape;89;p13"/>
          <p:cNvSpPr/>
          <p:nvPr/>
        </p:nvSpPr>
        <p:spPr>
          <a:xfrm rot="-1703154" flipH="1">
            <a:off x="9896534" y="1400396"/>
            <a:ext cx="993828" cy="1977767"/>
          </a:xfrm>
          <a:custGeom>
            <a:avLst/>
            <a:gdLst/>
            <a:ahLst/>
            <a:cxnLst/>
            <a:rect l="l" t="t" r="r" b="b"/>
            <a:pathLst>
              <a:path w="993828" h="1977767" extrusionOk="0">
                <a:moveTo>
                  <a:pt x="993828" y="0"/>
                </a:moveTo>
                <a:lnTo>
                  <a:pt x="0" y="0"/>
                </a:lnTo>
                <a:lnTo>
                  <a:pt x="0" y="1977767"/>
                </a:lnTo>
                <a:lnTo>
                  <a:pt x="993828" y="1977767"/>
                </a:lnTo>
                <a:lnTo>
                  <a:pt x="993828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0" name="Google Shape;90;p13"/>
          <p:cNvSpPr/>
          <p:nvPr/>
        </p:nvSpPr>
        <p:spPr>
          <a:xfrm rot="2200777">
            <a:off x="15127246" y="313133"/>
            <a:ext cx="1583139" cy="1652232"/>
          </a:xfrm>
          <a:custGeom>
            <a:avLst/>
            <a:gdLst/>
            <a:ahLst/>
            <a:cxnLst/>
            <a:rect l="l" t="t" r="r" b="b"/>
            <a:pathLst>
              <a:path w="1583139" h="1652232" extrusionOk="0">
                <a:moveTo>
                  <a:pt x="0" y="0"/>
                </a:moveTo>
                <a:lnTo>
                  <a:pt x="1583139" y="0"/>
                </a:lnTo>
                <a:lnTo>
                  <a:pt x="1583139" y="1652232"/>
                </a:lnTo>
                <a:lnTo>
                  <a:pt x="0" y="16522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1" name="Google Shape;91;p13"/>
          <p:cNvSpPr/>
          <p:nvPr/>
        </p:nvSpPr>
        <p:spPr>
          <a:xfrm rot="-1094812">
            <a:off x="9274840" y="5983225"/>
            <a:ext cx="1780493" cy="1592732"/>
          </a:xfrm>
          <a:custGeom>
            <a:avLst/>
            <a:gdLst/>
            <a:ahLst/>
            <a:cxnLst/>
            <a:rect l="l" t="t" r="r" b="b"/>
            <a:pathLst>
              <a:path w="1780493" h="1592732" extrusionOk="0">
                <a:moveTo>
                  <a:pt x="0" y="0"/>
                </a:moveTo>
                <a:lnTo>
                  <a:pt x="1780492" y="0"/>
                </a:lnTo>
                <a:lnTo>
                  <a:pt x="1780492" y="1592732"/>
                </a:lnTo>
                <a:lnTo>
                  <a:pt x="0" y="15927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2" name="Google Shape;92;p13"/>
          <p:cNvSpPr/>
          <p:nvPr/>
        </p:nvSpPr>
        <p:spPr>
          <a:xfrm rot="1774496">
            <a:off x="11963397" y="231993"/>
            <a:ext cx="1210122" cy="1082509"/>
          </a:xfrm>
          <a:custGeom>
            <a:avLst/>
            <a:gdLst/>
            <a:ahLst/>
            <a:cxnLst/>
            <a:rect l="l" t="t" r="r" b="b"/>
            <a:pathLst>
              <a:path w="1210122" h="1082509" extrusionOk="0">
                <a:moveTo>
                  <a:pt x="0" y="0"/>
                </a:moveTo>
                <a:lnTo>
                  <a:pt x="1210122" y="0"/>
                </a:lnTo>
                <a:lnTo>
                  <a:pt x="1210122" y="1082509"/>
                </a:lnTo>
                <a:lnTo>
                  <a:pt x="0" y="10825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4" name="Google Shape;94;p13"/>
          <p:cNvSpPr txBox="1"/>
          <p:nvPr/>
        </p:nvSpPr>
        <p:spPr>
          <a:xfrm>
            <a:off x="766004" y="1657177"/>
            <a:ext cx="9000300" cy="4616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Leaning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0" b="1" dirty="0">
                <a:latin typeface="Times New Roman" panose="02020603050405020304" pitchFamily="18" charset="0"/>
                <a:cs typeface="Times New Roman" panose="02020603050405020304" pitchFamily="18" charset="0"/>
                <a:sym typeface="Barriecito"/>
              </a:rPr>
              <a:t>Fast</a:t>
            </a:r>
            <a:endParaRPr lang="en-US" sz="1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5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338" name="Google Shape;338;p25"/>
          <p:cNvSpPr/>
          <p:nvPr/>
        </p:nvSpPr>
        <p:spPr>
          <a:xfrm>
            <a:off x="5527632" y="2021462"/>
            <a:ext cx="4442487" cy="794094"/>
          </a:xfrm>
          <a:custGeom>
            <a:avLst/>
            <a:gdLst/>
            <a:ahLst/>
            <a:cxnLst/>
            <a:rect l="l" t="t" r="r" b="b"/>
            <a:pathLst>
              <a:path w="4442487" h="794094" extrusionOk="0">
                <a:moveTo>
                  <a:pt x="0" y="0"/>
                </a:moveTo>
                <a:lnTo>
                  <a:pt x="4442487" y="0"/>
                </a:lnTo>
                <a:lnTo>
                  <a:pt x="4442487" y="794095"/>
                </a:lnTo>
                <a:lnTo>
                  <a:pt x="0" y="7940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9" name="Google Shape;339;p25"/>
          <p:cNvSpPr/>
          <p:nvPr/>
        </p:nvSpPr>
        <p:spPr>
          <a:xfrm>
            <a:off x="11793576" y="2677656"/>
            <a:ext cx="4780385" cy="486730"/>
          </a:xfrm>
          <a:custGeom>
            <a:avLst/>
            <a:gdLst/>
            <a:ahLst/>
            <a:cxnLst/>
            <a:rect l="l" t="t" r="r" b="b"/>
            <a:pathLst>
              <a:path w="4780385" h="486730" extrusionOk="0">
                <a:moveTo>
                  <a:pt x="0" y="0"/>
                </a:moveTo>
                <a:lnTo>
                  <a:pt x="4780386" y="0"/>
                </a:lnTo>
                <a:lnTo>
                  <a:pt x="4780386" y="486730"/>
                </a:lnTo>
                <a:lnTo>
                  <a:pt x="0" y="4867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40" name="Google Shape;340;p25"/>
          <p:cNvSpPr/>
          <p:nvPr/>
        </p:nvSpPr>
        <p:spPr>
          <a:xfrm>
            <a:off x="8860199" y="5707693"/>
            <a:ext cx="4905689" cy="4795311"/>
          </a:xfrm>
          <a:custGeom>
            <a:avLst/>
            <a:gdLst/>
            <a:ahLst/>
            <a:cxnLst/>
            <a:rect l="l" t="t" r="r" b="b"/>
            <a:pathLst>
              <a:path w="4905689" h="4795311" extrusionOk="0">
                <a:moveTo>
                  <a:pt x="0" y="0"/>
                </a:moveTo>
                <a:lnTo>
                  <a:pt x="4905689" y="0"/>
                </a:lnTo>
                <a:lnTo>
                  <a:pt x="4905689" y="4795311"/>
                </a:lnTo>
                <a:lnTo>
                  <a:pt x="0" y="47953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41" name="Google Shape;341;p25"/>
          <p:cNvSpPr/>
          <p:nvPr/>
        </p:nvSpPr>
        <p:spPr>
          <a:xfrm>
            <a:off x="13897902" y="6807599"/>
            <a:ext cx="4442487" cy="794094"/>
          </a:xfrm>
          <a:custGeom>
            <a:avLst/>
            <a:gdLst/>
            <a:ahLst/>
            <a:cxnLst/>
            <a:rect l="l" t="t" r="r" b="b"/>
            <a:pathLst>
              <a:path w="4442487" h="794094" extrusionOk="0">
                <a:moveTo>
                  <a:pt x="0" y="0"/>
                </a:moveTo>
                <a:lnTo>
                  <a:pt x="4442486" y="0"/>
                </a:lnTo>
                <a:lnTo>
                  <a:pt x="4442486" y="794094"/>
                </a:lnTo>
                <a:lnTo>
                  <a:pt x="0" y="7940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42" name="Google Shape;342;p25"/>
          <p:cNvSpPr/>
          <p:nvPr/>
        </p:nvSpPr>
        <p:spPr>
          <a:xfrm>
            <a:off x="8375670" y="3860089"/>
            <a:ext cx="6203339" cy="6203339"/>
          </a:xfrm>
          <a:custGeom>
            <a:avLst/>
            <a:gdLst/>
            <a:ahLst/>
            <a:cxnLst/>
            <a:rect l="l" t="t" r="r" b="b"/>
            <a:pathLst>
              <a:path w="812800" h="812800" extrusionOk="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t="-25045" b="-25045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5"/>
          <p:cNvSpPr/>
          <p:nvPr/>
        </p:nvSpPr>
        <p:spPr>
          <a:xfrm>
            <a:off x="-973711" y="1212304"/>
            <a:ext cx="7114622" cy="5433792"/>
          </a:xfrm>
          <a:custGeom>
            <a:avLst/>
            <a:gdLst/>
            <a:ahLst/>
            <a:cxnLst/>
            <a:rect l="l" t="t" r="r" b="b"/>
            <a:pathLst>
              <a:path w="7114622" h="5433792" extrusionOk="0">
                <a:moveTo>
                  <a:pt x="0" y="0"/>
                </a:moveTo>
                <a:lnTo>
                  <a:pt x="7114622" y="0"/>
                </a:lnTo>
                <a:lnTo>
                  <a:pt x="7114622" y="5433793"/>
                </a:lnTo>
                <a:lnTo>
                  <a:pt x="0" y="54337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44" name="Google Shape;344;p25"/>
          <p:cNvSpPr/>
          <p:nvPr/>
        </p:nvSpPr>
        <p:spPr>
          <a:xfrm>
            <a:off x="0" y="832597"/>
            <a:ext cx="5813500" cy="5813500"/>
          </a:xfrm>
          <a:custGeom>
            <a:avLst/>
            <a:gdLst/>
            <a:ahLst/>
            <a:cxnLst/>
            <a:rect l="l" t="t" r="r" b="b"/>
            <a:pathLst>
              <a:path w="812800" h="812800" extrusionOk="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l="-39674" r="-44799" b="-22909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5"/>
          <p:cNvSpPr txBox="1"/>
          <p:nvPr/>
        </p:nvSpPr>
        <p:spPr>
          <a:xfrm>
            <a:off x="10583751" y="823072"/>
            <a:ext cx="6675549" cy="1838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b="0" i="0" u="none" strike="noStrike" cap="none">
                <a:solidFill>
                  <a:srgbClr val="000000"/>
                </a:solidFill>
                <a:latin typeface="Barriecito"/>
                <a:ea typeface="Barriecito"/>
                <a:cs typeface="Barriecito"/>
                <a:sym typeface="Barriecito"/>
              </a:rPr>
              <a:t>OUR TEAM</a:t>
            </a:r>
            <a:endParaRPr/>
          </a:p>
        </p:txBody>
      </p:sp>
      <p:sp>
        <p:nvSpPr>
          <p:cNvPr id="346" name="Google Shape;346;p25"/>
          <p:cNvSpPr txBox="1"/>
          <p:nvPr/>
        </p:nvSpPr>
        <p:spPr>
          <a:xfrm>
            <a:off x="1028700" y="7352844"/>
            <a:ext cx="7147800" cy="21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Hear directly from educators who have experienced the transformative power of the New Resolutions Education Pack. Their testimonials and success stories highlight the tangible impact on teaching and student outcomes.</a:t>
            </a:r>
            <a:endParaRPr/>
          </a:p>
        </p:txBody>
      </p:sp>
      <p:sp>
        <p:nvSpPr>
          <p:cNvPr id="347" name="Google Shape;347;p25"/>
          <p:cNvSpPr txBox="1"/>
          <p:nvPr/>
        </p:nvSpPr>
        <p:spPr>
          <a:xfrm>
            <a:off x="5813500" y="2166097"/>
            <a:ext cx="3870752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NAME SURNAME</a:t>
            </a:r>
            <a:endParaRPr/>
          </a:p>
        </p:txBody>
      </p:sp>
      <p:sp>
        <p:nvSpPr>
          <p:cNvPr id="348" name="Google Shape;348;p25"/>
          <p:cNvSpPr txBox="1"/>
          <p:nvPr/>
        </p:nvSpPr>
        <p:spPr>
          <a:xfrm>
            <a:off x="14183769" y="6952234"/>
            <a:ext cx="3870752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NAME SURNAME</a:t>
            </a:r>
            <a:endParaRPr/>
          </a:p>
        </p:txBody>
      </p:sp>
      <p:sp>
        <p:nvSpPr>
          <p:cNvPr id="349" name="Google Shape;349;p25"/>
          <p:cNvSpPr/>
          <p:nvPr/>
        </p:nvSpPr>
        <p:spPr>
          <a:xfrm>
            <a:off x="13287293" y="4627496"/>
            <a:ext cx="1291716" cy="1080197"/>
          </a:xfrm>
          <a:custGeom>
            <a:avLst/>
            <a:gdLst/>
            <a:ahLst/>
            <a:cxnLst/>
            <a:rect l="l" t="t" r="r" b="b"/>
            <a:pathLst>
              <a:path w="1291716" h="1080197" extrusionOk="0">
                <a:moveTo>
                  <a:pt x="0" y="0"/>
                </a:moveTo>
                <a:lnTo>
                  <a:pt x="1291716" y="0"/>
                </a:lnTo>
                <a:lnTo>
                  <a:pt x="1291716" y="1080197"/>
                </a:lnTo>
                <a:lnTo>
                  <a:pt x="0" y="10801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50" name="Google Shape;350;p25"/>
          <p:cNvSpPr/>
          <p:nvPr/>
        </p:nvSpPr>
        <p:spPr>
          <a:xfrm>
            <a:off x="3937453" y="4115524"/>
            <a:ext cx="3180358" cy="3184338"/>
          </a:xfrm>
          <a:custGeom>
            <a:avLst/>
            <a:gdLst/>
            <a:ahLst/>
            <a:cxnLst/>
            <a:rect l="l" t="t" r="r" b="b"/>
            <a:pathLst>
              <a:path w="3180358" h="3184338" extrusionOk="0">
                <a:moveTo>
                  <a:pt x="0" y="0"/>
                </a:moveTo>
                <a:lnTo>
                  <a:pt x="3180358" y="0"/>
                </a:lnTo>
                <a:lnTo>
                  <a:pt x="3180358" y="3184338"/>
                </a:lnTo>
                <a:lnTo>
                  <a:pt x="0" y="31843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51" name="Google Shape;351;p25"/>
          <p:cNvSpPr/>
          <p:nvPr/>
        </p:nvSpPr>
        <p:spPr>
          <a:xfrm rot="377009">
            <a:off x="-143467" y="219548"/>
            <a:ext cx="1809079" cy="1618303"/>
          </a:xfrm>
          <a:custGeom>
            <a:avLst/>
            <a:gdLst/>
            <a:ahLst/>
            <a:cxnLst/>
            <a:rect l="l" t="t" r="r" b="b"/>
            <a:pathLst>
              <a:path w="1809079" h="1618303" extrusionOk="0">
                <a:moveTo>
                  <a:pt x="0" y="0"/>
                </a:moveTo>
                <a:lnTo>
                  <a:pt x="1809079" y="0"/>
                </a:lnTo>
                <a:lnTo>
                  <a:pt x="1809079" y="1618304"/>
                </a:lnTo>
                <a:lnTo>
                  <a:pt x="0" y="16183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52" name="Google Shape;352;p25"/>
          <p:cNvSpPr/>
          <p:nvPr/>
        </p:nvSpPr>
        <p:spPr>
          <a:xfrm rot="377009">
            <a:off x="15826637" y="8255661"/>
            <a:ext cx="2865326" cy="2563164"/>
          </a:xfrm>
          <a:custGeom>
            <a:avLst/>
            <a:gdLst/>
            <a:ahLst/>
            <a:cxnLst/>
            <a:rect l="l" t="t" r="r" b="b"/>
            <a:pathLst>
              <a:path w="2865326" h="2563164" extrusionOk="0">
                <a:moveTo>
                  <a:pt x="0" y="0"/>
                </a:moveTo>
                <a:lnTo>
                  <a:pt x="2865326" y="0"/>
                </a:lnTo>
                <a:lnTo>
                  <a:pt x="2865326" y="2563165"/>
                </a:lnTo>
                <a:lnTo>
                  <a:pt x="0" y="25631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358" name="Google Shape;358;p26"/>
          <p:cNvSpPr/>
          <p:nvPr/>
        </p:nvSpPr>
        <p:spPr>
          <a:xfrm>
            <a:off x="-1191036" y="6163792"/>
            <a:ext cx="19907530" cy="6469947"/>
          </a:xfrm>
          <a:custGeom>
            <a:avLst/>
            <a:gdLst/>
            <a:ahLst/>
            <a:cxnLst/>
            <a:rect l="l" t="t" r="r" b="b"/>
            <a:pathLst>
              <a:path w="19907530" h="6469947" extrusionOk="0">
                <a:moveTo>
                  <a:pt x="0" y="0"/>
                </a:moveTo>
                <a:lnTo>
                  <a:pt x="19907530" y="0"/>
                </a:lnTo>
                <a:lnTo>
                  <a:pt x="19907530" y="6469947"/>
                </a:lnTo>
                <a:lnTo>
                  <a:pt x="0" y="64699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59" name="Google Shape;359;p26"/>
          <p:cNvSpPr/>
          <p:nvPr/>
        </p:nvSpPr>
        <p:spPr>
          <a:xfrm>
            <a:off x="-322558" y="1467669"/>
            <a:ext cx="18610558" cy="12399284"/>
          </a:xfrm>
          <a:custGeom>
            <a:avLst/>
            <a:gdLst/>
            <a:ahLst/>
            <a:cxnLst/>
            <a:rect l="l" t="t" r="r" b="b"/>
            <a:pathLst>
              <a:path w="18610558" h="12399284" extrusionOk="0">
                <a:moveTo>
                  <a:pt x="0" y="0"/>
                </a:moveTo>
                <a:lnTo>
                  <a:pt x="18610558" y="0"/>
                </a:lnTo>
                <a:lnTo>
                  <a:pt x="18610558" y="12399284"/>
                </a:lnTo>
                <a:lnTo>
                  <a:pt x="0" y="123992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0" name="Google Shape;360;p26"/>
          <p:cNvSpPr/>
          <p:nvPr/>
        </p:nvSpPr>
        <p:spPr>
          <a:xfrm>
            <a:off x="3379767" y="2226227"/>
            <a:ext cx="11528465" cy="2060713"/>
          </a:xfrm>
          <a:custGeom>
            <a:avLst/>
            <a:gdLst/>
            <a:ahLst/>
            <a:cxnLst/>
            <a:rect l="l" t="t" r="r" b="b"/>
            <a:pathLst>
              <a:path w="11528465" h="2060713" extrusionOk="0">
                <a:moveTo>
                  <a:pt x="0" y="0"/>
                </a:moveTo>
                <a:lnTo>
                  <a:pt x="11528466" y="0"/>
                </a:lnTo>
                <a:lnTo>
                  <a:pt x="11528466" y="2060713"/>
                </a:lnTo>
                <a:lnTo>
                  <a:pt x="0" y="20607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1" name="Google Shape;361;p26"/>
          <p:cNvSpPr/>
          <p:nvPr/>
        </p:nvSpPr>
        <p:spPr>
          <a:xfrm rot="-5400000">
            <a:off x="14537893" y="-268311"/>
            <a:ext cx="4286940" cy="4823561"/>
          </a:xfrm>
          <a:custGeom>
            <a:avLst/>
            <a:gdLst/>
            <a:ahLst/>
            <a:cxnLst/>
            <a:rect l="l" t="t" r="r" b="b"/>
            <a:pathLst>
              <a:path w="4286940" h="4823561" extrusionOk="0">
                <a:moveTo>
                  <a:pt x="0" y="0"/>
                </a:moveTo>
                <a:lnTo>
                  <a:pt x="4286940" y="0"/>
                </a:lnTo>
                <a:lnTo>
                  <a:pt x="4286940" y="4823562"/>
                </a:lnTo>
                <a:lnTo>
                  <a:pt x="0" y="48235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2" name="Google Shape;362;p26"/>
          <p:cNvSpPr/>
          <p:nvPr/>
        </p:nvSpPr>
        <p:spPr>
          <a:xfrm rot="5400000">
            <a:off x="-2821245" y="2114595"/>
            <a:ext cx="6326871" cy="1771524"/>
          </a:xfrm>
          <a:custGeom>
            <a:avLst/>
            <a:gdLst/>
            <a:ahLst/>
            <a:cxnLst/>
            <a:rect l="l" t="t" r="r" b="b"/>
            <a:pathLst>
              <a:path w="6326871" h="1771524" extrusionOk="0">
                <a:moveTo>
                  <a:pt x="0" y="0"/>
                </a:moveTo>
                <a:lnTo>
                  <a:pt x="6326870" y="0"/>
                </a:lnTo>
                <a:lnTo>
                  <a:pt x="6326870" y="1771523"/>
                </a:lnTo>
                <a:lnTo>
                  <a:pt x="0" y="17715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3" name="Google Shape;363;p26"/>
          <p:cNvSpPr txBox="1"/>
          <p:nvPr/>
        </p:nvSpPr>
        <p:spPr>
          <a:xfrm>
            <a:off x="4209938" y="2332659"/>
            <a:ext cx="10557617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CONCLUSION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5" name="Google Shape;365;p26"/>
          <p:cNvSpPr/>
          <p:nvPr/>
        </p:nvSpPr>
        <p:spPr>
          <a:xfrm rot="753427">
            <a:off x="1080741" y="1597931"/>
            <a:ext cx="3135503" cy="2804850"/>
          </a:xfrm>
          <a:custGeom>
            <a:avLst/>
            <a:gdLst/>
            <a:ahLst/>
            <a:cxnLst/>
            <a:rect l="l" t="t" r="r" b="b"/>
            <a:pathLst>
              <a:path w="3135503" h="2804850" extrusionOk="0">
                <a:moveTo>
                  <a:pt x="0" y="0"/>
                </a:moveTo>
                <a:lnTo>
                  <a:pt x="3135503" y="0"/>
                </a:lnTo>
                <a:lnTo>
                  <a:pt x="3135503" y="2804850"/>
                </a:lnTo>
                <a:lnTo>
                  <a:pt x="0" y="28048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6" name="Google Shape;366;p26"/>
          <p:cNvSpPr/>
          <p:nvPr/>
        </p:nvSpPr>
        <p:spPr>
          <a:xfrm rot="-448914">
            <a:off x="13661377" y="516356"/>
            <a:ext cx="2493711" cy="1024689"/>
          </a:xfrm>
          <a:custGeom>
            <a:avLst/>
            <a:gdLst/>
            <a:ahLst/>
            <a:cxnLst/>
            <a:rect l="l" t="t" r="r" b="b"/>
            <a:pathLst>
              <a:path w="2493711" h="1024689" extrusionOk="0">
                <a:moveTo>
                  <a:pt x="0" y="0"/>
                </a:moveTo>
                <a:lnTo>
                  <a:pt x="2493711" y="0"/>
                </a:lnTo>
                <a:lnTo>
                  <a:pt x="2493711" y="1024688"/>
                </a:lnTo>
                <a:lnTo>
                  <a:pt x="0" y="10246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1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242" name="Google Shape;242;p21"/>
          <p:cNvSpPr/>
          <p:nvPr/>
        </p:nvSpPr>
        <p:spPr>
          <a:xfrm>
            <a:off x="663171" y="1738671"/>
            <a:ext cx="5987183" cy="174901"/>
          </a:xfrm>
          <a:custGeom>
            <a:avLst/>
            <a:gdLst/>
            <a:ahLst/>
            <a:cxnLst/>
            <a:rect l="l" t="t" r="r" b="b"/>
            <a:pathLst>
              <a:path w="5615911" h="1003844" extrusionOk="0">
                <a:moveTo>
                  <a:pt x="0" y="0"/>
                </a:moveTo>
                <a:lnTo>
                  <a:pt x="5615911" y="0"/>
                </a:lnTo>
                <a:lnTo>
                  <a:pt x="5615911" y="1003844"/>
                </a:lnTo>
                <a:lnTo>
                  <a:pt x="0" y="10038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243" name="Google Shape;243;p21"/>
          <p:cNvCxnSpPr/>
          <p:nvPr/>
        </p:nvCxnSpPr>
        <p:spPr>
          <a:xfrm>
            <a:off x="332548" y="2981749"/>
            <a:ext cx="510516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46" name="Google Shape;246;p21"/>
          <p:cNvSpPr/>
          <p:nvPr/>
        </p:nvSpPr>
        <p:spPr>
          <a:xfrm>
            <a:off x="12091183" y="701173"/>
            <a:ext cx="3938395" cy="3928549"/>
          </a:xfrm>
          <a:custGeom>
            <a:avLst/>
            <a:gdLst/>
            <a:ahLst/>
            <a:cxnLst/>
            <a:rect l="l" t="t" r="r" b="b"/>
            <a:pathLst>
              <a:path w="3938395" h="3928549" extrusionOk="0">
                <a:moveTo>
                  <a:pt x="0" y="0"/>
                </a:moveTo>
                <a:lnTo>
                  <a:pt x="3938395" y="0"/>
                </a:lnTo>
                <a:lnTo>
                  <a:pt x="3938395" y="3928549"/>
                </a:lnTo>
                <a:lnTo>
                  <a:pt x="0" y="39285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7" name="Google Shape;247;p21"/>
          <p:cNvSpPr/>
          <p:nvPr/>
        </p:nvSpPr>
        <p:spPr>
          <a:xfrm>
            <a:off x="10699359" y="4220299"/>
            <a:ext cx="7231958" cy="5957326"/>
          </a:xfrm>
          <a:custGeom>
            <a:avLst/>
            <a:gdLst/>
            <a:ahLst/>
            <a:cxnLst/>
            <a:rect l="l" t="t" r="r" b="b"/>
            <a:pathLst>
              <a:path w="7231958" h="5957326" extrusionOk="0">
                <a:moveTo>
                  <a:pt x="0" y="0"/>
                </a:moveTo>
                <a:lnTo>
                  <a:pt x="7231958" y="0"/>
                </a:lnTo>
                <a:lnTo>
                  <a:pt x="7231958" y="5957325"/>
                </a:lnTo>
                <a:lnTo>
                  <a:pt x="0" y="59573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8" name="Google Shape;248;p21"/>
          <p:cNvSpPr/>
          <p:nvPr/>
        </p:nvSpPr>
        <p:spPr>
          <a:xfrm>
            <a:off x="9689537" y="449716"/>
            <a:ext cx="8092906" cy="9727909"/>
          </a:xfrm>
          <a:custGeom>
            <a:avLst/>
            <a:gdLst/>
            <a:ahLst/>
            <a:cxnLst/>
            <a:rect l="l" t="t" r="r" b="b"/>
            <a:pathLst>
              <a:path w="8092906" h="9727909" extrusionOk="0">
                <a:moveTo>
                  <a:pt x="0" y="0"/>
                </a:moveTo>
                <a:lnTo>
                  <a:pt x="8092906" y="0"/>
                </a:lnTo>
                <a:lnTo>
                  <a:pt x="8092906" y="9727909"/>
                </a:lnTo>
                <a:lnTo>
                  <a:pt x="0" y="97279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0534" t="-52106" r="-22703" b="-39236"/>
            </a:stretch>
          </a:blipFill>
          <a:ln>
            <a:noFill/>
          </a:ln>
        </p:spPr>
      </p:sp>
      <p:sp>
        <p:nvSpPr>
          <p:cNvPr id="249" name="Google Shape;249;p21"/>
          <p:cNvSpPr/>
          <p:nvPr/>
        </p:nvSpPr>
        <p:spPr>
          <a:xfrm>
            <a:off x="-1087380" y="3205663"/>
            <a:ext cx="1297195" cy="4756381"/>
          </a:xfrm>
          <a:custGeom>
            <a:avLst/>
            <a:gdLst/>
            <a:ahLst/>
            <a:cxnLst/>
            <a:rect l="l" t="t" r="r" b="b"/>
            <a:pathLst>
              <a:path w="1297195" h="4756381" extrusionOk="0">
                <a:moveTo>
                  <a:pt x="0" y="0"/>
                </a:moveTo>
                <a:lnTo>
                  <a:pt x="1297195" y="0"/>
                </a:lnTo>
                <a:lnTo>
                  <a:pt x="1297195" y="4756381"/>
                </a:lnTo>
                <a:lnTo>
                  <a:pt x="0" y="47563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0" name="Google Shape;250;p21"/>
          <p:cNvSpPr txBox="1"/>
          <p:nvPr/>
        </p:nvSpPr>
        <p:spPr>
          <a:xfrm>
            <a:off x="1028700" y="209042"/>
            <a:ext cx="690797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Empowering Your Learning Potential</a:t>
            </a:r>
            <a:endParaRPr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1" name="Google Shape;251;p21"/>
          <p:cNvSpPr txBox="1"/>
          <p:nvPr/>
        </p:nvSpPr>
        <p:spPr>
          <a:xfrm>
            <a:off x="1074395" y="2667290"/>
            <a:ext cx="7524069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Emphasizing the Power of Learning Fast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8" name="Google Shape;258;p21"/>
          <p:cNvSpPr/>
          <p:nvPr/>
        </p:nvSpPr>
        <p:spPr>
          <a:xfrm rot="2542752">
            <a:off x="16422796" y="2125481"/>
            <a:ext cx="1049941" cy="1095764"/>
          </a:xfrm>
          <a:custGeom>
            <a:avLst/>
            <a:gdLst/>
            <a:ahLst/>
            <a:cxnLst/>
            <a:rect l="l" t="t" r="r" b="b"/>
            <a:pathLst>
              <a:path w="1049941" h="1095764" extrusionOk="0">
                <a:moveTo>
                  <a:pt x="0" y="0"/>
                </a:moveTo>
                <a:lnTo>
                  <a:pt x="1049940" y="0"/>
                </a:lnTo>
                <a:lnTo>
                  <a:pt x="1049940" y="1095763"/>
                </a:lnTo>
                <a:lnTo>
                  <a:pt x="0" y="10957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9" name="Google Shape;259;p21"/>
          <p:cNvSpPr/>
          <p:nvPr/>
        </p:nvSpPr>
        <p:spPr>
          <a:xfrm rot="514150">
            <a:off x="14966518" y="1356891"/>
            <a:ext cx="1442435" cy="1505387"/>
          </a:xfrm>
          <a:custGeom>
            <a:avLst/>
            <a:gdLst/>
            <a:ahLst/>
            <a:cxnLst/>
            <a:rect l="l" t="t" r="r" b="b"/>
            <a:pathLst>
              <a:path w="1442435" h="1505387" extrusionOk="0">
                <a:moveTo>
                  <a:pt x="0" y="0"/>
                </a:moveTo>
                <a:lnTo>
                  <a:pt x="1442435" y="0"/>
                </a:lnTo>
                <a:lnTo>
                  <a:pt x="1442435" y="1505387"/>
                </a:lnTo>
                <a:lnTo>
                  <a:pt x="0" y="15053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0" name="Google Shape;260;p21"/>
          <p:cNvSpPr/>
          <p:nvPr/>
        </p:nvSpPr>
        <p:spPr>
          <a:xfrm rot="1498453">
            <a:off x="15581216" y="3115508"/>
            <a:ext cx="794023" cy="828677"/>
          </a:xfrm>
          <a:custGeom>
            <a:avLst/>
            <a:gdLst/>
            <a:ahLst/>
            <a:cxnLst/>
            <a:rect l="l" t="t" r="r" b="b"/>
            <a:pathLst>
              <a:path w="794023" h="828677" extrusionOk="0">
                <a:moveTo>
                  <a:pt x="0" y="0"/>
                </a:moveTo>
                <a:lnTo>
                  <a:pt x="794023" y="0"/>
                </a:lnTo>
                <a:lnTo>
                  <a:pt x="794023" y="828676"/>
                </a:lnTo>
                <a:lnTo>
                  <a:pt x="0" y="8286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1" name="Google Shape;261;p21"/>
          <p:cNvSpPr/>
          <p:nvPr/>
        </p:nvSpPr>
        <p:spPr>
          <a:xfrm rot="377009">
            <a:off x="14707867" y="7525295"/>
            <a:ext cx="2865326" cy="2563164"/>
          </a:xfrm>
          <a:custGeom>
            <a:avLst/>
            <a:gdLst/>
            <a:ahLst/>
            <a:cxnLst/>
            <a:rect l="l" t="t" r="r" b="b"/>
            <a:pathLst>
              <a:path w="2865326" h="2563164" extrusionOk="0">
                <a:moveTo>
                  <a:pt x="0" y="0"/>
                </a:moveTo>
                <a:lnTo>
                  <a:pt x="2865326" y="0"/>
                </a:lnTo>
                <a:lnTo>
                  <a:pt x="2865326" y="2563164"/>
                </a:lnTo>
                <a:lnTo>
                  <a:pt x="0" y="2563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2" name="Google Shape;262;p21"/>
          <p:cNvSpPr/>
          <p:nvPr/>
        </p:nvSpPr>
        <p:spPr>
          <a:xfrm rot="377009">
            <a:off x="10356196" y="1524925"/>
            <a:ext cx="1581756" cy="1414952"/>
          </a:xfrm>
          <a:custGeom>
            <a:avLst/>
            <a:gdLst/>
            <a:ahLst/>
            <a:cxnLst/>
            <a:rect l="l" t="t" r="r" b="b"/>
            <a:pathLst>
              <a:path w="1581756" h="1414952" extrusionOk="0">
                <a:moveTo>
                  <a:pt x="0" y="0"/>
                </a:moveTo>
                <a:lnTo>
                  <a:pt x="1581756" y="0"/>
                </a:lnTo>
                <a:lnTo>
                  <a:pt x="1581756" y="1414953"/>
                </a:lnTo>
                <a:lnTo>
                  <a:pt x="0" y="14149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12" name="Google Shape;243;p21">
            <a:extLst>
              <a:ext uri="{FF2B5EF4-FFF2-40B4-BE49-F238E27FC236}">
                <a16:creationId xmlns:a16="http://schemas.microsoft.com/office/drawing/2014/main" id="{4CD4E55D-7228-D26D-E28A-7F2F1B0D8D76}"/>
              </a:ext>
            </a:extLst>
          </p:cNvPr>
          <p:cNvCxnSpPr/>
          <p:nvPr/>
        </p:nvCxnSpPr>
        <p:spPr>
          <a:xfrm>
            <a:off x="332548" y="3857034"/>
            <a:ext cx="510516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3" name="Google Shape;251;p21">
            <a:extLst>
              <a:ext uri="{FF2B5EF4-FFF2-40B4-BE49-F238E27FC236}">
                <a16:creationId xmlns:a16="http://schemas.microsoft.com/office/drawing/2014/main" id="{B6E39450-779A-4C3D-316E-C2759C57639F}"/>
              </a:ext>
            </a:extLst>
          </p:cNvPr>
          <p:cNvSpPr txBox="1"/>
          <p:nvPr/>
        </p:nvSpPr>
        <p:spPr>
          <a:xfrm>
            <a:off x="1074395" y="3542575"/>
            <a:ext cx="675541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The Importance of Regular Revision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Google Shape;243;p21">
            <a:extLst>
              <a:ext uri="{FF2B5EF4-FFF2-40B4-BE49-F238E27FC236}">
                <a16:creationId xmlns:a16="http://schemas.microsoft.com/office/drawing/2014/main" id="{7D901990-AEF9-6CE9-051E-5417A6D62855}"/>
              </a:ext>
            </a:extLst>
          </p:cNvPr>
          <p:cNvCxnSpPr/>
          <p:nvPr/>
        </p:nvCxnSpPr>
        <p:spPr>
          <a:xfrm>
            <a:off x="332548" y="4697253"/>
            <a:ext cx="510516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5" name="Google Shape;251;p21">
            <a:extLst>
              <a:ext uri="{FF2B5EF4-FFF2-40B4-BE49-F238E27FC236}">
                <a16:creationId xmlns:a16="http://schemas.microsoft.com/office/drawing/2014/main" id="{38C5CFF3-90F1-EEBD-B0ED-D9ABC787FB09}"/>
              </a:ext>
            </a:extLst>
          </p:cNvPr>
          <p:cNvSpPr txBox="1"/>
          <p:nvPr/>
        </p:nvSpPr>
        <p:spPr>
          <a:xfrm>
            <a:off x="1074395" y="4382794"/>
            <a:ext cx="7981893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Continuous Improvement and Adaptation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Google Shape;243;p21">
            <a:extLst>
              <a:ext uri="{FF2B5EF4-FFF2-40B4-BE49-F238E27FC236}">
                <a16:creationId xmlns:a16="http://schemas.microsoft.com/office/drawing/2014/main" id="{182A34B5-9855-5ACF-F1F5-F3F836B08F11}"/>
              </a:ext>
            </a:extLst>
          </p:cNvPr>
          <p:cNvCxnSpPr/>
          <p:nvPr/>
        </p:nvCxnSpPr>
        <p:spPr>
          <a:xfrm>
            <a:off x="332548" y="5541004"/>
            <a:ext cx="510516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7" name="Google Shape;251;p21">
            <a:extLst>
              <a:ext uri="{FF2B5EF4-FFF2-40B4-BE49-F238E27FC236}">
                <a16:creationId xmlns:a16="http://schemas.microsoft.com/office/drawing/2014/main" id="{3D311E7C-4B1F-2C82-1FF0-A07AFBDE521A}"/>
              </a:ext>
            </a:extLst>
          </p:cNvPr>
          <p:cNvSpPr txBox="1"/>
          <p:nvPr/>
        </p:nvSpPr>
        <p:spPr>
          <a:xfrm>
            <a:off x="1074395" y="5226545"/>
            <a:ext cx="6755415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Incorporating Fast Learning into Daily Practices</a:t>
            </a:r>
            <a:endParaRPr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Google Shape;243;p21">
            <a:extLst>
              <a:ext uri="{FF2B5EF4-FFF2-40B4-BE49-F238E27FC236}">
                <a16:creationId xmlns:a16="http://schemas.microsoft.com/office/drawing/2014/main" id="{EFD3F3C2-7109-8458-2DAB-E01D837E8AF6}"/>
              </a:ext>
            </a:extLst>
          </p:cNvPr>
          <p:cNvCxnSpPr/>
          <p:nvPr/>
        </p:nvCxnSpPr>
        <p:spPr>
          <a:xfrm>
            <a:off x="332548" y="6855357"/>
            <a:ext cx="510516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9" name="Google Shape;251;p21">
            <a:extLst>
              <a:ext uri="{FF2B5EF4-FFF2-40B4-BE49-F238E27FC236}">
                <a16:creationId xmlns:a16="http://schemas.microsoft.com/office/drawing/2014/main" id="{F36A9036-3367-7613-05C8-0E2C856B31FB}"/>
              </a:ext>
            </a:extLst>
          </p:cNvPr>
          <p:cNvSpPr txBox="1"/>
          <p:nvPr/>
        </p:nvSpPr>
        <p:spPr>
          <a:xfrm>
            <a:off x="1074395" y="6540898"/>
            <a:ext cx="6755415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Encouragement for Revision and Skill Enhancement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079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1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435" name="Google Shape;435;p31"/>
          <p:cNvSpPr/>
          <p:nvPr/>
        </p:nvSpPr>
        <p:spPr>
          <a:xfrm>
            <a:off x="-3857859" y="-584605"/>
            <a:ext cx="5873207" cy="7844016"/>
          </a:xfrm>
          <a:custGeom>
            <a:avLst/>
            <a:gdLst/>
            <a:ahLst/>
            <a:cxnLst/>
            <a:rect l="l" t="t" r="r" b="b"/>
            <a:pathLst>
              <a:path w="5873207" h="7844016" extrusionOk="0">
                <a:moveTo>
                  <a:pt x="0" y="0"/>
                </a:moveTo>
                <a:lnTo>
                  <a:pt x="5873207" y="0"/>
                </a:lnTo>
                <a:lnTo>
                  <a:pt x="5873207" y="7844015"/>
                </a:lnTo>
                <a:lnTo>
                  <a:pt x="0" y="78440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36" name="Google Shape;436;p31"/>
          <p:cNvSpPr/>
          <p:nvPr/>
        </p:nvSpPr>
        <p:spPr>
          <a:xfrm flipH="1">
            <a:off x="-192939" y="3388741"/>
            <a:ext cx="11823498" cy="8246890"/>
          </a:xfrm>
          <a:custGeom>
            <a:avLst/>
            <a:gdLst/>
            <a:ahLst/>
            <a:cxnLst/>
            <a:rect l="l" t="t" r="r" b="b"/>
            <a:pathLst>
              <a:path w="11823498" h="8246890" extrusionOk="0">
                <a:moveTo>
                  <a:pt x="11823498" y="0"/>
                </a:moveTo>
                <a:lnTo>
                  <a:pt x="0" y="0"/>
                </a:lnTo>
                <a:lnTo>
                  <a:pt x="0" y="8246890"/>
                </a:lnTo>
                <a:lnTo>
                  <a:pt x="11823498" y="8246890"/>
                </a:lnTo>
                <a:lnTo>
                  <a:pt x="11823498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37" name="Google Shape;437;p31"/>
          <p:cNvSpPr/>
          <p:nvPr/>
        </p:nvSpPr>
        <p:spPr>
          <a:xfrm>
            <a:off x="611381" y="1947537"/>
            <a:ext cx="9960476" cy="9972942"/>
          </a:xfrm>
          <a:custGeom>
            <a:avLst/>
            <a:gdLst/>
            <a:ahLst/>
            <a:cxnLst/>
            <a:rect l="l" t="t" r="r" b="b"/>
            <a:pathLst>
              <a:path w="9960476" h="9972942" extrusionOk="0">
                <a:moveTo>
                  <a:pt x="0" y="0"/>
                </a:moveTo>
                <a:lnTo>
                  <a:pt x="9960476" y="0"/>
                </a:lnTo>
                <a:lnTo>
                  <a:pt x="9960476" y="9972942"/>
                </a:lnTo>
                <a:lnTo>
                  <a:pt x="0" y="9972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38" name="Google Shape;438;p31"/>
          <p:cNvSpPr/>
          <p:nvPr/>
        </p:nvSpPr>
        <p:spPr>
          <a:xfrm>
            <a:off x="-4799873" y="-208024"/>
            <a:ext cx="16175174" cy="10495024"/>
          </a:xfrm>
          <a:custGeom>
            <a:avLst/>
            <a:gdLst/>
            <a:ahLst/>
            <a:cxnLst/>
            <a:rect l="l" t="t" r="r" b="b"/>
            <a:pathLst>
              <a:path w="16175174" h="10495024" extrusionOk="0">
                <a:moveTo>
                  <a:pt x="0" y="0"/>
                </a:moveTo>
                <a:lnTo>
                  <a:pt x="16175174" y="0"/>
                </a:lnTo>
                <a:lnTo>
                  <a:pt x="16175174" y="10495024"/>
                </a:lnTo>
                <a:lnTo>
                  <a:pt x="0" y="104950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9919" t="-18910" r="-5882"/>
            </a:stretch>
          </a:blipFill>
          <a:ln>
            <a:noFill/>
          </a:ln>
        </p:spPr>
      </p:sp>
      <p:sp>
        <p:nvSpPr>
          <p:cNvPr id="444" name="Google Shape;444;p31"/>
          <p:cNvSpPr/>
          <p:nvPr/>
        </p:nvSpPr>
        <p:spPr>
          <a:xfrm>
            <a:off x="16965252" y="6212692"/>
            <a:ext cx="2333158" cy="8554912"/>
          </a:xfrm>
          <a:custGeom>
            <a:avLst/>
            <a:gdLst/>
            <a:ahLst/>
            <a:cxnLst/>
            <a:rect l="l" t="t" r="r" b="b"/>
            <a:pathLst>
              <a:path w="2333158" h="8554912" extrusionOk="0">
                <a:moveTo>
                  <a:pt x="0" y="0"/>
                </a:moveTo>
                <a:lnTo>
                  <a:pt x="2333158" y="0"/>
                </a:lnTo>
                <a:lnTo>
                  <a:pt x="2333158" y="8554913"/>
                </a:lnTo>
                <a:lnTo>
                  <a:pt x="0" y="85549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45" name="Google Shape;445;p31"/>
          <p:cNvSpPr txBox="1"/>
          <p:nvPr/>
        </p:nvSpPr>
        <p:spPr>
          <a:xfrm>
            <a:off x="8839201" y="672714"/>
            <a:ext cx="9042192" cy="5539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dirty="0">
                <a:latin typeface="Times New Roman" panose="02020603050405020304" pitchFamily="18" charset="0"/>
                <a:cs typeface="Times New Roman" panose="02020603050405020304" pitchFamily="18" charset="0"/>
                <a:sym typeface="Barriecito"/>
              </a:rPr>
              <a:t>THANKS FOR WATCHING!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124" name="Google Shape;124;p15"/>
          <p:cNvSpPr/>
          <p:nvPr/>
        </p:nvSpPr>
        <p:spPr>
          <a:xfrm>
            <a:off x="13942713" y="1214499"/>
            <a:ext cx="4304014" cy="603258"/>
          </a:xfrm>
          <a:custGeom>
            <a:avLst/>
            <a:gdLst/>
            <a:ahLst/>
            <a:cxnLst/>
            <a:rect l="l" t="t" r="r" b="b"/>
            <a:pathLst>
              <a:path w="3734550" h="667551" extrusionOk="0">
                <a:moveTo>
                  <a:pt x="0" y="0"/>
                </a:moveTo>
                <a:lnTo>
                  <a:pt x="3734550" y="0"/>
                </a:lnTo>
                <a:lnTo>
                  <a:pt x="3734550" y="667551"/>
                </a:lnTo>
                <a:lnTo>
                  <a:pt x="0" y="6675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5" name="Google Shape;125;p15"/>
          <p:cNvSpPr txBox="1"/>
          <p:nvPr/>
        </p:nvSpPr>
        <p:spPr>
          <a:xfrm>
            <a:off x="13846936" y="1225207"/>
            <a:ext cx="4399791" cy="560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LEARNING VS STUDY</a:t>
            </a:r>
            <a:endParaRPr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Google Shape;126;p15"/>
          <p:cNvSpPr/>
          <p:nvPr/>
        </p:nvSpPr>
        <p:spPr>
          <a:xfrm>
            <a:off x="7603436" y="1214500"/>
            <a:ext cx="3734550" cy="603258"/>
          </a:xfrm>
          <a:custGeom>
            <a:avLst/>
            <a:gdLst/>
            <a:ahLst/>
            <a:cxnLst/>
            <a:rect l="l" t="t" r="r" b="b"/>
            <a:pathLst>
              <a:path w="3734550" h="667551" extrusionOk="0">
                <a:moveTo>
                  <a:pt x="0" y="0"/>
                </a:moveTo>
                <a:lnTo>
                  <a:pt x="3734550" y="0"/>
                </a:lnTo>
                <a:lnTo>
                  <a:pt x="3734550" y="667551"/>
                </a:lnTo>
                <a:lnTo>
                  <a:pt x="0" y="6675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7" name="Google Shape;127;p15"/>
          <p:cNvSpPr/>
          <p:nvPr/>
        </p:nvSpPr>
        <p:spPr>
          <a:xfrm rot="10800000">
            <a:off x="-1119289" y="-1201634"/>
            <a:ext cx="9096966" cy="6345134"/>
          </a:xfrm>
          <a:custGeom>
            <a:avLst/>
            <a:gdLst/>
            <a:ahLst/>
            <a:cxnLst/>
            <a:rect l="l" t="t" r="r" b="b"/>
            <a:pathLst>
              <a:path w="9096966" h="6345134" extrusionOk="0">
                <a:moveTo>
                  <a:pt x="9096966" y="6345134"/>
                </a:moveTo>
                <a:lnTo>
                  <a:pt x="0" y="6345134"/>
                </a:lnTo>
                <a:lnTo>
                  <a:pt x="0" y="0"/>
                </a:lnTo>
                <a:lnTo>
                  <a:pt x="9096966" y="0"/>
                </a:lnTo>
                <a:lnTo>
                  <a:pt x="9096966" y="6345134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9" name="Google Shape;129;p15"/>
          <p:cNvSpPr txBox="1"/>
          <p:nvPr/>
        </p:nvSpPr>
        <p:spPr>
          <a:xfrm>
            <a:off x="7817675" y="1257604"/>
            <a:ext cx="3306074" cy="560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INTRODUCTION</a:t>
            </a:r>
            <a:endParaRPr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Google Shape;130;p15"/>
          <p:cNvSpPr/>
          <p:nvPr/>
        </p:nvSpPr>
        <p:spPr>
          <a:xfrm>
            <a:off x="13184606" y="4331476"/>
            <a:ext cx="7490907" cy="6629453"/>
          </a:xfrm>
          <a:custGeom>
            <a:avLst/>
            <a:gdLst/>
            <a:ahLst/>
            <a:cxnLst/>
            <a:rect l="l" t="t" r="r" b="b"/>
            <a:pathLst>
              <a:path w="7490907" h="6629453" extrusionOk="0">
                <a:moveTo>
                  <a:pt x="0" y="0"/>
                </a:moveTo>
                <a:lnTo>
                  <a:pt x="7490907" y="0"/>
                </a:lnTo>
                <a:lnTo>
                  <a:pt x="7490907" y="6629452"/>
                </a:lnTo>
                <a:lnTo>
                  <a:pt x="0" y="66294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15"/>
          <p:cNvSpPr/>
          <p:nvPr/>
        </p:nvSpPr>
        <p:spPr>
          <a:xfrm>
            <a:off x="6231836" y="2990074"/>
            <a:ext cx="4274453" cy="557712"/>
          </a:xfrm>
          <a:custGeom>
            <a:avLst/>
            <a:gdLst/>
            <a:ahLst/>
            <a:cxnLst/>
            <a:rect l="l" t="t" r="r" b="b"/>
            <a:pathLst>
              <a:path w="3734550" h="667551" extrusionOk="0">
                <a:moveTo>
                  <a:pt x="0" y="0"/>
                </a:moveTo>
                <a:lnTo>
                  <a:pt x="3734550" y="0"/>
                </a:lnTo>
                <a:lnTo>
                  <a:pt x="3734550" y="667551"/>
                </a:lnTo>
                <a:lnTo>
                  <a:pt x="0" y="6675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3" name="Google Shape;133;p15"/>
          <p:cNvSpPr txBox="1"/>
          <p:nvPr/>
        </p:nvSpPr>
        <p:spPr>
          <a:xfrm>
            <a:off x="6623298" y="3033178"/>
            <a:ext cx="3447936" cy="560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  <a:sym typeface="Pompiere"/>
              </a:rPr>
              <a:t>WHY LEARN FAST?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5" name="Google Shape;135;p15"/>
          <p:cNvSpPr txBox="1"/>
          <p:nvPr/>
        </p:nvSpPr>
        <p:spPr>
          <a:xfrm>
            <a:off x="594823" y="6358697"/>
            <a:ext cx="8549100" cy="3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TABLE OF CONTENTS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6" name="Google Shape;136;p15"/>
          <p:cNvSpPr/>
          <p:nvPr/>
        </p:nvSpPr>
        <p:spPr>
          <a:xfrm>
            <a:off x="9012477" y="5960683"/>
            <a:ext cx="9995444" cy="7796446"/>
          </a:xfrm>
          <a:custGeom>
            <a:avLst/>
            <a:gdLst/>
            <a:ahLst/>
            <a:cxnLst/>
            <a:rect l="l" t="t" r="r" b="b"/>
            <a:pathLst>
              <a:path w="9995444" h="7796446" extrusionOk="0">
                <a:moveTo>
                  <a:pt x="0" y="0"/>
                </a:moveTo>
                <a:lnTo>
                  <a:pt x="9995444" y="0"/>
                </a:lnTo>
                <a:lnTo>
                  <a:pt x="9995444" y="7796446"/>
                </a:lnTo>
                <a:lnTo>
                  <a:pt x="0" y="77964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7" name="Google Shape;137;p15"/>
          <p:cNvSpPr txBox="1"/>
          <p:nvPr/>
        </p:nvSpPr>
        <p:spPr>
          <a:xfrm>
            <a:off x="5713473" y="263537"/>
            <a:ext cx="2199177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000000"/>
                </a:solidFill>
                <a:latin typeface="Barriecito"/>
                <a:ea typeface="Barriecito"/>
                <a:cs typeface="Barriecito"/>
                <a:sym typeface="Barriecito"/>
              </a:rPr>
              <a:t>01</a:t>
            </a:r>
            <a:r>
              <a:rPr lang="en-US" sz="12000" b="0" i="0" u="none" strike="noStrike" cap="none" dirty="0">
                <a:solidFill>
                  <a:srgbClr val="000000"/>
                </a:solidFill>
                <a:latin typeface="Barriecito"/>
                <a:ea typeface="Barriecito"/>
                <a:cs typeface="Barriecito"/>
                <a:sym typeface="Barriecito"/>
              </a:rPr>
              <a:t>.</a:t>
            </a:r>
            <a:endParaRPr dirty="0"/>
          </a:p>
        </p:txBody>
      </p:sp>
      <p:sp>
        <p:nvSpPr>
          <p:cNvPr id="138" name="Google Shape;138;p15"/>
          <p:cNvSpPr txBox="1"/>
          <p:nvPr/>
        </p:nvSpPr>
        <p:spPr>
          <a:xfrm>
            <a:off x="12124028" y="266320"/>
            <a:ext cx="2199177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000000"/>
                </a:solidFill>
                <a:latin typeface="Barriecito"/>
                <a:ea typeface="Barriecito"/>
                <a:cs typeface="Barriecito"/>
                <a:sym typeface="Barriecito"/>
              </a:rPr>
              <a:t>02</a:t>
            </a:r>
            <a:r>
              <a:rPr lang="en-US" sz="12000" b="0" i="0" u="none" strike="noStrike" cap="none" dirty="0">
                <a:solidFill>
                  <a:srgbClr val="000000"/>
                </a:solidFill>
                <a:latin typeface="Barriecito"/>
                <a:ea typeface="Barriecito"/>
                <a:cs typeface="Barriecito"/>
                <a:sym typeface="Barriecito"/>
              </a:rPr>
              <a:t>.</a:t>
            </a:r>
            <a:endParaRPr dirty="0"/>
          </a:p>
        </p:txBody>
      </p:sp>
      <p:sp>
        <p:nvSpPr>
          <p:cNvPr id="139" name="Google Shape;139;p15"/>
          <p:cNvSpPr txBox="1"/>
          <p:nvPr/>
        </p:nvSpPr>
        <p:spPr>
          <a:xfrm>
            <a:off x="4109642" y="1993565"/>
            <a:ext cx="2199177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000000"/>
                </a:solidFill>
                <a:latin typeface="Barriecito"/>
                <a:ea typeface="Barriecito"/>
                <a:cs typeface="Barriecito"/>
                <a:sym typeface="Barriecito"/>
              </a:rPr>
              <a:t>03</a:t>
            </a:r>
            <a:r>
              <a:rPr lang="en-US" sz="12000" b="0" i="0" u="none" strike="noStrike" cap="none" dirty="0">
                <a:solidFill>
                  <a:srgbClr val="000000"/>
                </a:solidFill>
                <a:latin typeface="Barriecito"/>
                <a:ea typeface="Barriecito"/>
                <a:cs typeface="Barriecito"/>
                <a:sym typeface="Barriecito"/>
              </a:rPr>
              <a:t>.</a:t>
            </a:r>
            <a:endParaRPr dirty="0"/>
          </a:p>
        </p:txBody>
      </p:sp>
      <p:sp>
        <p:nvSpPr>
          <p:cNvPr id="140" name="Google Shape;140;p15"/>
          <p:cNvSpPr/>
          <p:nvPr/>
        </p:nvSpPr>
        <p:spPr>
          <a:xfrm rot="737497">
            <a:off x="324393" y="509069"/>
            <a:ext cx="3380258" cy="3023794"/>
          </a:xfrm>
          <a:custGeom>
            <a:avLst/>
            <a:gdLst/>
            <a:ahLst/>
            <a:cxnLst/>
            <a:rect l="l" t="t" r="r" b="b"/>
            <a:pathLst>
              <a:path w="3380258" h="3023794" extrusionOk="0">
                <a:moveTo>
                  <a:pt x="0" y="0"/>
                </a:moveTo>
                <a:lnTo>
                  <a:pt x="3380257" y="0"/>
                </a:lnTo>
                <a:lnTo>
                  <a:pt x="3380257" y="3023794"/>
                </a:lnTo>
                <a:lnTo>
                  <a:pt x="0" y="30237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" name="Google Shape;132;p15">
            <a:extLst>
              <a:ext uri="{FF2B5EF4-FFF2-40B4-BE49-F238E27FC236}">
                <a16:creationId xmlns:a16="http://schemas.microsoft.com/office/drawing/2014/main" id="{22597483-DD13-5B07-720A-F4797BE98831}"/>
              </a:ext>
            </a:extLst>
          </p:cNvPr>
          <p:cNvSpPr/>
          <p:nvPr/>
        </p:nvSpPr>
        <p:spPr>
          <a:xfrm>
            <a:off x="12725738" y="2808196"/>
            <a:ext cx="4922182" cy="1014001"/>
          </a:xfrm>
          <a:custGeom>
            <a:avLst/>
            <a:gdLst/>
            <a:ahLst/>
            <a:cxnLst/>
            <a:rect l="l" t="t" r="r" b="b"/>
            <a:pathLst>
              <a:path w="3734550" h="667551" extrusionOk="0">
                <a:moveTo>
                  <a:pt x="0" y="0"/>
                </a:moveTo>
                <a:lnTo>
                  <a:pt x="3734550" y="0"/>
                </a:lnTo>
                <a:lnTo>
                  <a:pt x="3734550" y="667551"/>
                </a:lnTo>
                <a:lnTo>
                  <a:pt x="0" y="6675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" name="Google Shape;133;p15">
            <a:extLst>
              <a:ext uri="{FF2B5EF4-FFF2-40B4-BE49-F238E27FC236}">
                <a16:creationId xmlns:a16="http://schemas.microsoft.com/office/drawing/2014/main" id="{BE49302E-0BEB-7345-0795-CE8B4F988B6C}"/>
              </a:ext>
            </a:extLst>
          </p:cNvPr>
          <p:cNvSpPr txBox="1"/>
          <p:nvPr/>
        </p:nvSpPr>
        <p:spPr>
          <a:xfrm>
            <a:off x="12753992" y="2871553"/>
            <a:ext cx="478724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  <a:sym typeface="Pompiere"/>
              </a:rPr>
              <a:t>LEARN FAST &amp; RETAIN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Pompiere"/>
              </a:rPr>
              <a:t>FOR A LONG TIME</a:t>
            </a:r>
            <a:endParaRPr lang="en-US" sz="28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Google Shape;139;p15">
            <a:extLst>
              <a:ext uri="{FF2B5EF4-FFF2-40B4-BE49-F238E27FC236}">
                <a16:creationId xmlns:a16="http://schemas.microsoft.com/office/drawing/2014/main" id="{8451B010-E3EA-5E24-66C8-DADC40530595}"/>
              </a:ext>
            </a:extLst>
          </p:cNvPr>
          <p:cNvSpPr txBox="1"/>
          <p:nvPr/>
        </p:nvSpPr>
        <p:spPr>
          <a:xfrm>
            <a:off x="10896059" y="1995982"/>
            <a:ext cx="2199177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000000"/>
                </a:solidFill>
                <a:latin typeface="Barriecito"/>
                <a:ea typeface="Barriecito"/>
                <a:cs typeface="Barriecito"/>
                <a:sym typeface="Barriecito"/>
              </a:rPr>
              <a:t>04</a:t>
            </a:r>
            <a:r>
              <a:rPr lang="en-US" sz="12000" b="0" i="0" u="none" strike="noStrike" cap="none" dirty="0">
                <a:solidFill>
                  <a:srgbClr val="000000"/>
                </a:solidFill>
                <a:latin typeface="Barriecito"/>
                <a:ea typeface="Barriecito"/>
                <a:cs typeface="Barriecito"/>
                <a:sym typeface="Barriecito"/>
              </a:rPr>
              <a:t>.</a:t>
            </a:r>
            <a:endParaRPr dirty="0"/>
          </a:p>
        </p:txBody>
      </p:sp>
      <p:sp>
        <p:nvSpPr>
          <p:cNvPr id="14" name="Google Shape;132;p15">
            <a:extLst>
              <a:ext uri="{FF2B5EF4-FFF2-40B4-BE49-F238E27FC236}">
                <a16:creationId xmlns:a16="http://schemas.microsoft.com/office/drawing/2014/main" id="{A37EC45E-2C69-CE4F-3A09-BDB567D3EF72}"/>
              </a:ext>
            </a:extLst>
          </p:cNvPr>
          <p:cNvSpPr/>
          <p:nvPr/>
        </p:nvSpPr>
        <p:spPr>
          <a:xfrm>
            <a:off x="8754391" y="4394869"/>
            <a:ext cx="4788568" cy="603586"/>
          </a:xfrm>
          <a:custGeom>
            <a:avLst/>
            <a:gdLst/>
            <a:ahLst/>
            <a:cxnLst/>
            <a:rect l="l" t="t" r="r" b="b"/>
            <a:pathLst>
              <a:path w="3734550" h="667551" extrusionOk="0">
                <a:moveTo>
                  <a:pt x="0" y="0"/>
                </a:moveTo>
                <a:lnTo>
                  <a:pt x="3734550" y="0"/>
                </a:lnTo>
                <a:lnTo>
                  <a:pt x="3734550" y="667551"/>
                </a:lnTo>
                <a:lnTo>
                  <a:pt x="0" y="6675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" name="Google Shape;133;p15">
            <a:extLst>
              <a:ext uri="{FF2B5EF4-FFF2-40B4-BE49-F238E27FC236}">
                <a16:creationId xmlns:a16="http://schemas.microsoft.com/office/drawing/2014/main" id="{C9018B38-2CA2-884F-B9E7-9E2CAFB0E3FB}"/>
              </a:ext>
            </a:extLst>
          </p:cNvPr>
          <p:cNvSpPr txBox="1"/>
          <p:nvPr/>
        </p:nvSpPr>
        <p:spPr>
          <a:xfrm>
            <a:off x="9059252" y="4488603"/>
            <a:ext cx="411385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Pompiere"/>
              </a:rPr>
              <a:t>CONCLUSION</a:t>
            </a:r>
            <a:endParaRPr 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Google Shape;139;p15">
            <a:extLst>
              <a:ext uri="{FF2B5EF4-FFF2-40B4-BE49-F238E27FC236}">
                <a16:creationId xmlns:a16="http://schemas.microsoft.com/office/drawing/2014/main" id="{6F992C09-E4E4-E8D3-523E-212B16FFD6A9}"/>
              </a:ext>
            </a:extLst>
          </p:cNvPr>
          <p:cNvSpPr txBox="1"/>
          <p:nvPr/>
        </p:nvSpPr>
        <p:spPr>
          <a:xfrm>
            <a:off x="6700538" y="3465401"/>
            <a:ext cx="2199177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000000"/>
                </a:solidFill>
                <a:latin typeface="Barriecito"/>
                <a:ea typeface="Barriecito"/>
                <a:cs typeface="Barriecito"/>
                <a:sym typeface="Barriecito"/>
              </a:rPr>
              <a:t>05</a:t>
            </a:r>
            <a:r>
              <a:rPr lang="en-US" sz="12000" b="0" i="0" u="none" strike="noStrike" cap="none" dirty="0">
                <a:solidFill>
                  <a:srgbClr val="000000"/>
                </a:solidFill>
                <a:latin typeface="Barriecito"/>
                <a:ea typeface="Barriecito"/>
                <a:cs typeface="Barriecito"/>
                <a:sym typeface="Barriecito"/>
              </a:rPr>
              <a:t>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146" name="Google Shape;146;p16"/>
          <p:cNvSpPr/>
          <p:nvPr/>
        </p:nvSpPr>
        <p:spPr>
          <a:xfrm>
            <a:off x="10673189" y="3864610"/>
            <a:ext cx="11105510" cy="11767428"/>
          </a:xfrm>
          <a:custGeom>
            <a:avLst/>
            <a:gdLst/>
            <a:ahLst/>
            <a:cxnLst/>
            <a:rect l="l" t="t" r="r" b="b"/>
            <a:pathLst>
              <a:path w="11105510" h="11767428" extrusionOk="0">
                <a:moveTo>
                  <a:pt x="0" y="0"/>
                </a:moveTo>
                <a:lnTo>
                  <a:pt x="11105511" y="0"/>
                </a:lnTo>
                <a:lnTo>
                  <a:pt x="11105511" y="11767428"/>
                </a:lnTo>
                <a:lnTo>
                  <a:pt x="0" y="117674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16"/>
          <p:cNvSpPr/>
          <p:nvPr/>
        </p:nvSpPr>
        <p:spPr>
          <a:xfrm>
            <a:off x="3379767" y="2226227"/>
            <a:ext cx="11528465" cy="2060713"/>
          </a:xfrm>
          <a:custGeom>
            <a:avLst/>
            <a:gdLst/>
            <a:ahLst/>
            <a:cxnLst/>
            <a:rect l="l" t="t" r="r" b="b"/>
            <a:pathLst>
              <a:path w="11528465" h="2060713" extrusionOk="0">
                <a:moveTo>
                  <a:pt x="0" y="0"/>
                </a:moveTo>
                <a:lnTo>
                  <a:pt x="11528466" y="0"/>
                </a:lnTo>
                <a:lnTo>
                  <a:pt x="11528466" y="2060713"/>
                </a:lnTo>
                <a:lnTo>
                  <a:pt x="0" y="20607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8" name="Google Shape;148;p16"/>
          <p:cNvSpPr/>
          <p:nvPr/>
        </p:nvSpPr>
        <p:spPr>
          <a:xfrm>
            <a:off x="-5011986" y="2928388"/>
            <a:ext cx="6760724" cy="7358612"/>
          </a:xfrm>
          <a:custGeom>
            <a:avLst/>
            <a:gdLst/>
            <a:ahLst/>
            <a:cxnLst/>
            <a:rect l="l" t="t" r="r" b="b"/>
            <a:pathLst>
              <a:path w="6760724" h="7358612" extrusionOk="0">
                <a:moveTo>
                  <a:pt x="0" y="0"/>
                </a:moveTo>
                <a:lnTo>
                  <a:pt x="6760724" y="0"/>
                </a:lnTo>
                <a:lnTo>
                  <a:pt x="6760724" y="7358612"/>
                </a:lnTo>
                <a:lnTo>
                  <a:pt x="0" y="73586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9" name="Google Shape;149;p16"/>
          <p:cNvSpPr/>
          <p:nvPr/>
        </p:nvSpPr>
        <p:spPr>
          <a:xfrm rot="2084961">
            <a:off x="16858683" y="231764"/>
            <a:ext cx="2151274" cy="2057400"/>
          </a:xfrm>
          <a:custGeom>
            <a:avLst/>
            <a:gdLst/>
            <a:ahLst/>
            <a:cxnLst/>
            <a:rect l="l" t="t" r="r" b="b"/>
            <a:pathLst>
              <a:path w="2151274" h="2057400" extrusionOk="0">
                <a:moveTo>
                  <a:pt x="0" y="0"/>
                </a:moveTo>
                <a:lnTo>
                  <a:pt x="2151273" y="0"/>
                </a:lnTo>
                <a:lnTo>
                  <a:pt x="2151273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0" name="Google Shape;150;p16"/>
          <p:cNvSpPr/>
          <p:nvPr/>
        </p:nvSpPr>
        <p:spPr>
          <a:xfrm>
            <a:off x="0" y="-1026131"/>
            <a:ext cx="19963913" cy="13300957"/>
          </a:xfrm>
          <a:custGeom>
            <a:avLst/>
            <a:gdLst/>
            <a:ahLst/>
            <a:cxnLst/>
            <a:rect l="l" t="t" r="r" b="b"/>
            <a:pathLst>
              <a:path w="19963913" h="13300957" extrusionOk="0">
                <a:moveTo>
                  <a:pt x="0" y="0"/>
                </a:moveTo>
                <a:lnTo>
                  <a:pt x="19963913" y="0"/>
                </a:lnTo>
                <a:lnTo>
                  <a:pt x="19963913" y="13300957"/>
                </a:lnTo>
                <a:lnTo>
                  <a:pt x="0" y="133009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1" name="Google Shape;151;p16"/>
          <p:cNvSpPr/>
          <p:nvPr/>
        </p:nvSpPr>
        <p:spPr>
          <a:xfrm>
            <a:off x="317532" y="2331576"/>
            <a:ext cx="3062235" cy="3066067"/>
          </a:xfrm>
          <a:custGeom>
            <a:avLst/>
            <a:gdLst/>
            <a:ahLst/>
            <a:cxnLst/>
            <a:rect l="l" t="t" r="r" b="b"/>
            <a:pathLst>
              <a:path w="3062235" h="3066067" extrusionOk="0">
                <a:moveTo>
                  <a:pt x="0" y="0"/>
                </a:moveTo>
                <a:lnTo>
                  <a:pt x="3062235" y="0"/>
                </a:lnTo>
                <a:lnTo>
                  <a:pt x="3062235" y="3066068"/>
                </a:lnTo>
                <a:lnTo>
                  <a:pt x="0" y="30660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2" name="Google Shape;152;p16"/>
          <p:cNvSpPr txBox="1"/>
          <p:nvPr/>
        </p:nvSpPr>
        <p:spPr>
          <a:xfrm>
            <a:off x="3025977" y="2185292"/>
            <a:ext cx="12113558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INTRODUCTION</a:t>
            </a:r>
            <a:endParaRPr sz="1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Google Shape;153;p16"/>
          <p:cNvSpPr txBox="1"/>
          <p:nvPr/>
        </p:nvSpPr>
        <p:spPr>
          <a:xfrm>
            <a:off x="3606360" y="4320956"/>
            <a:ext cx="10799700" cy="880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L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earning fast is not just a skill. It's a necessity. 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Google Shape;154;p16"/>
          <p:cNvSpPr/>
          <p:nvPr/>
        </p:nvSpPr>
        <p:spPr>
          <a:xfrm rot="377009">
            <a:off x="9651408" y="6847621"/>
            <a:ext cx="1636097" cy="1463563"/>
          </a:xfrm>
          <a:custGeom>
            <a:avLst/>
            <a:gdLst/>
            <a:ahLst/>
            <a:cxnLst/>
            <a:rect l="l" t="t" r="r" b="b"/>
            <a:pathLst>
              <a:path w="1636097" h="1463563" extrusionOk="0">
                <a:moveTo>
                  <a:pt x="0" y="0"/>
                </a:moveTo>
                <a:lnTo>
                  <a:pt x="1636097" y="0"/>
                </a:lnTo>
                <a:lnTo>
                  <a:pt x="1636097" y="1463563"/>
                </a:lnTo>
                <a:lnTo>
                  <a:pt x="0" y="14635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5" name="Google Shape;155;p16"/>
          <p:cNvSpPr/>
          <p:nvPr/>
        </p:nvSpPr>
        <p:spPr>
          <a:xfrm rot="377009">
            <a:off x="-143467" y="219548"/>
            <a:ext cx="1809079" cy="1618303"/>
          </a:xfrm>
          <a:custGeom>
            <a:avLst/>
            <a:gdLst/>
            <a:ahLst/>
            <a:cxnLst/>
            <a:rect l="l" t="t" r="r" b="b"/>
            <a:pathLst>
              <a:path w="1809079" h="1618303" extrusionOk="0">
                <a:moveTo>
                  <a:pt x="0" y="0"/>
                </a:moveTo>
                <a:lnTo>
                  <a:pt x="1809079" y="0"/>
                </a:lnTo>
                <a:lnTo>
                  <a:pt x="1809079" y="1618304"/>
                </a:lnTo>
                <a:lnTo>
                  <a:pt x="0" y="16183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16"/>
          <p:cNvSpPr/>
          <p:nvPr/>
        </p:nvSpPr>
        <p:spPr>
          <a:xfrm rot="-448914">
            <a:off x="10554201" y="-526152"/>
            <a:ext cx="3767114" cy="1547942"/>
          </a:xfrm>
          <a:custGeom>
            <a:avLst/>
            <a:gdLst/>
            <a:ahLst/>
            <a:cxnLst/>
            <a:rect l="l" t="t" r="r" b="b"/>
            <a:pathLst>
              <a:path w="3767114" h="1547942" extrusionOk="0">
                <a:moveTo>
                  <a:pt x="0" y="0"/>
                </a:moveTo>
                <a:lnTo>
                  <a:pt x="3767114" y="0"/>
                </a:lnTo>
                <a:lnTo>
                  <a:pt x="3767114" y="1547942"/>
                </a:lnTo>
                <a:lnTo>
                  <a:pt x="0" y="1547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162" name="Google Shape;162;p17"/>
          <p:cNvSpPr/>
          <p:nvPr/>
        </p:nvSpPr>
        <p:spPr>
          <a:xfrm>
            <a:off x="-1435013" y="1943100"/>
            <a:ext cx="11729981" cy="11685994"/>
          </a:xfrm>
          <a:custGeom>
            <a:avLst/>
            <a:gdLst/>
            <a:ahLst/>
            <a:cxnLst/>
            <a:rect l="l" t="t" r="r" b="b"/>
            <a:pathLst>
              <a:path w="11729981" h="11685994" extrusionOk="0">
                <a:moveTo>
                  <a:pt x="0" y="0"/>
                </a:moveTo>
                <a:lnTo>
                  <a:pt x="11729981" y="0"/>
                </a:lnTo>
                <a:lnTo>
                  <a:pt x="11729981" y="11685994"/>
                </a:lnTo>
                <a:lnTo>
                  <a:pt x="0" y="116859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3" name="Google Shape;163;p17"/>
          <p:cNvSpPr/>
          <p:nvPr/>
        </p:nvSpPr>
        <p:spPr>
          <a:xfrm>
            <a:off x="-817469" y="1576668"/>
            <a:ext cx="13141138" cy="11384280"/>
          </a:xfrm>
          <a:custGeom>
            <a:avLst/>
            <a:gdLst/>
            <a:ahLst/>
            <a:cxnLst/>
            <a:rect l="l" t="t" r="r" b="b"/>
            <a:pathLst>
              <a:path w="13141138" h="11384280" extrusionOk="0">
                <a:moveTo>
                  <a:pt x="0" y="0"/>
                </a:moveTo>
                <a:lnTo>
                  <a:pt x="13141138" y="0"/>
                </a:lnTo>
                <a:lnTo>
                  <a:pt x="13141138" y="11384280"/>
                </a:lnTo>
                <a:lnTo>
                  <a:pt x="0" y="113842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31334" t="-7027" r="-7826"/>
            </a:stretch>
          </a:blipFill>
          <a:ln>
            <a:noFill/>
          </a:ln>
        </p:spPr>
      </p:sp>
      <p:sp>
        <p:nvSpPr>
          <p:cNvPr id="164" name="Google Shape;164;p17"/>
          <p:cNvSpPr/>
          <p:nvPr/>
        </p:nvSpPr>
        <p:spPr>
          <a:xfrm rot="2542752">
            <a:off x="6373231" y="3925484"/>
            <a:ext cx="1049941" cy="1095764"/>
          </a:xfrm>
          <a:custGeom>
            <a:avLst/>
            <a:gdLst/>
            <a:ahLst/>
            <a:cxnLst/>
            <a:rect l="l" t="t" r="r" b="b"/>
            <a:pathLst>
              <a:path w="1049941" h="1095764" extrusionOk="0">
                <a:moveTo>
                  <a:pt x="0" y="0"/>
                </a:moveTo>
                <a:lnTo>
                  <a:pt x="1049941" y="0"/>
                </a:lnTo>
                <a:lnTo>
                  <a:pt x="1049941" y="1095763"/>
                </a:lnTo>
                <a:lnTo>
                  <a:pt x="0" y="10957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5" name="Google Shape;165;p17"/>
          <p:cNvSpPr/>
          <p:nvPr/>
        </p:nvSpPr>
        <p:spPr>
          <a:xfrm rot="514150">
            <a:off x="4916953" y="3156894"/>
            <a:ext cx="1442435" cy="1505387"/>
          </a:xfrm>
          <a:custGeom>
            <a:avLst/>
            <a:gdLst/>
            <a:ahLst/>
            <a:cxnLst/>
            <a:rect l="l" t="t" r="r" b="b"/>
            <a:pathLst>
              <a:path w="1442435" h="1505387" extrusionOk="0">
                <a:moveTo>
                  <a:pt x="0" y="0"/>
                </a:moveTo>
                <a:lnTo>
                  <a:pt x="1442435" y="0"/>
                </a:lnTo>
                <a:lnTo>
                  <a:pt x="1442435" y="1505388"/>
                </a:lnTo>
                <a:lnTo>
                  <a:pt x="0" y="15053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6" name="Google Shape;166;p17"/>
          <p:cNvSpPr/>
          <p:nvPr/>
        </p:nvSpPr>
        <p:spPr>
          <a:xfrm rot="1498453">
            <a:off x="5531651" y="4915511"/>
            <a:ext cx="794023" cy="828677"/>
          </a:xfrm>
          <a:custGeom>
            <a:avLst/>
            <a:gdLst/>
            <a:ahLst/>
            <a:cxnLst/>
            <a:rect l="l" t="t" r="r" b="b"/>
            <a:pathLst>
              <a:path w="794023" h="828677" extrusionOk="0">
                <a:moveTo>
                  <a:pt x="0" y="0"/>
                </a:moveTo>
                <a:lnTo>
                  <a:pt x="794023" y="0"/>
                </a:lnTo>
                <a:lnTo>
                  <a:pt x="794023" y="828676"/>
                </a:lnTo>
                <a:lnTo>
                  <a:pt x="0" y="8286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7" name="Google Shape;167;p17"/>
          <p:cNvSpPr/>
          <p:nvPr/>
        </p:nvSpPr>
        <p:spPr>
          <a:xfrm>
            <a:off x="8641221" y="2547946"/>
            <a:ext cx="9646779" cy="1175857"/>
          </a:xfrm>
          <a:custGeom>
            <a:avLst/>
            <a:gdLst/>
            <a:ahLst/>
            <a:cxnLst/>
            <a:rect l="l" t="t" r="r" b="b"/>
            <a:pathLst>
              <a:path w="6578218" h="1175857" extrusionOk="0">
                <a:moveTo>
                  <a:pt x="0" y="0"/>
                </a:moveTo>
                <a:lnTo>
                  <a:pt x="6578219" y="0"/>
                </a:lnTo>
                <a:lnTo>
                  <a:pt x="6578219" y="1175856"/>
                </a:lnTo>
                <a:lnTo>
                  <a:pt x="0" y="11758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8" name="Google Shape;168;p17"/>
          <p:cNvSpPr/>
          <p:nvPr/>
        </p:nvSpPr>
        <p:spPr>
          <a:xfrm>
            <a:off x="15569431" y="8296973"/>
            <a:ext cx="3379738" cy="3580188"/>
          </a:xfrm>
          <a:custGeom>
            <a:avLst/>
            <a:gdLst/>
            <a:ahLst/>
            <a:cxnLst/>
            <a:rect l="l" t="t" r="r" b="b"/>
            <a:pathLst>
              <a:path w="3379738" h="3580188" extrusionOk="0">
                <a:moveTo>
                  <a:pt x="0" y="0"/>
                </a:moveTo>
                <a:lnTo>
                  <a:pt x="3379738" y="0"/>
                </a:lnTo>
                <a:lnTo>
                  <a:pt x="3379738" y="3580188"/>
                </a:lnTo>
                <a:lnTo>
                  <a:pt x="0" y="35801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1" name="Google Shape;171;p17"/>
          <p:cNvSpPr txBox="1"/>
          <p:nvPr/>
        </p:nvSpPr>
        <p:spPr>
          <a:xfrm>
            <a:off x="8655540" y="2547946"/>
            <a:ext cx="9632460" cy="1320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LEARNING VS STUDY</a:t>
            </a:r>
            <a:endParaRPr lang="en-US"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178" name="Google Shape;178;p18"/>
          <p:cNvSpPr/>
          <p:nvPr/>
        </p:nvSpPr>
        <p:spPr>
          <a:xfrm flipH="1">
            <a:off x="15073449" y="4347273"/>
            <a:ext cx="6429102" cy="8335950"/>
          </a:xfrm>
          <a:custGeom>
            <a:avLst/>
            <a:gdLst/>
            <a:ahLst/>
            <a:cxnLst/>
            <a:rect l="l" t="t" r="r" b="b"/>
            <a:pathLst>
              <a:path w="6429102" h="8335950" extrusionOk="0">
                <a:moveTo>
                  <a:pt x="6429102" y="0"/>
                </a:moveTo>
                <a:lnTo>
                  <a:pt x="0" y="0"/>
                </a:lnTo>
                <a:lnTo>
                  <a:pt x="0" y="8335950"/>
                </a:lnTo>
                <a:lnTo>
                  <a:pt x="6429102" y="8335950"/>
                </a:lnTo>
                <a:lnTo>
                  <a:pt x="6429102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9" name="Google Shape;179;p18"/>
          <p:cNvSpPr/>
          <p:nvPr/>
        </p:nvSpPr>
        <p:spPr>
          <a:xfrm>
            <a:off x="11348898" y="10908503"/>
            <a:ext cx="10504009" cy="5265135"/>
          </a:xfrm>
          <a:custGeom>
            <a:avLst/>
            <a:gdLst/>
            <a:ahLst/>
            <a:cxnLst/>
            <a:rect l="l" t="t" r="r" b="b"/>
            <a:pathLst>
              <a:path w="10504009" h="5265135" extrusionOk="0">
                <a:moveTo>
                  <a:pt x="0" y="0"/>
                </a:moveTo>
                <a:lnTo>
                  <a:pt x="10504009" y="0"/>
                </a:lnTo>
                <a:lnTo>
                  <a:pt x="10504009" y="5265135"/>
                </a:lnTo>
                <a:lnTo>
                  <a:pt x="0" y="5265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83" name="Google Shape;183;p18"/>
          <p:cNvSpPr/>
          <p:nvPr/>
        </p:nvSpPr>
        <p:spPr>
          <a:xfrm>
            <a:off x="-294381" y="8725940"/>
            <a:ext cx="2160068" cy="1806356"/>
          </a:xfrm>
          <a:custGeom>
            <a:avLst/>
            <a:gdLst/>
            <a:ahLst/>
            <a:cxnLst/>
            <a:rect l="l" t="t" r="r" b="b"/>
            <a:pathLst>
              <a:path w="2160068" h="1806356" extrusionOk="0">
                <a:moveTo>
                  <a:pt x="0" y="0"/>
                </a:moveTo>
                <a:lnTo>
                  <a:pt x="2160067" y="0"/>
                </a:lnTo>
                <a:lnTo>
                  <a:pt x="2160067" y="1806356"/>
                </a:lnTo>
                <a:lnTo>
                  <a:pt x="0" y="18063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84" name="Google Shape;184;p18"/>
          <p:cNvSpPr/>
          <p:nvPr/>
        </p:nvSpPr>
        <p:spPr>
          <a:xfrm>
            <a:off x="15768789" y="-1867357"/>
            <a:ext cx="800650" cy="3284720"/>
          </a:xfrm>
          <a:custGeom>
            <a:avLst/>
            <a:gdLst/>
            <a:ahLst/>
            <a:cxnLst/>
            <a:rect l="l" t="t" r="r" b="b"/>
            <a:pathLst>
              <a:path w="800650" h="3284720" extrusionOk="0">
                <a:moveTo>
                  <a:pt x="0" y="0"/>
                </a:moveTo>
                <a:lnTo>
                  <a:pt x="800650" y="0"/>
                </a:lnTo>
                <a:lnTo>
                  <a:pt x="800650" y="3284720"/>
                </a:lnTo>
                <a:lnTo>
                  <a:pt x="0" y="32847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85" name="Google Shape;185;p18"/>
          <p:cNvSpPr txBox="1"/>
          <p:nvPr/>
        </p:nvSpPr>
        <p:spPr>
          <a:xfrm>
            <a:off x="2569872" y="808029"/>
            <a:ext cx="4584125" cy="1320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  <a:sym typeface="Pompiere"/>
              </a:rPr>
              <a:t>LEARNING</a:t>
            </a:r>
            <a:endParaRPr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9" name="Google Shape;189;p18"/>
          <p:cNvSpPr txBox="1"/>
          <p:nvPr/>
        </p:nvSpPr>
        <p:spPr>
          <a:xfrm>
            <a:off x="1589074" y="2631352"/>
            <a:ext cx="6405481" cy="169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Learning refers to the gaining of knowledge or skills or being taught or experiencing something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0" name="Google Shape;190;p18"/>
          <p:cNvSpPr/>
          <p:nvPr/>
        </p:nvSpPr>
        <p:spPr>
          <a:xfrm rot="993198">
            <a:off x="17630341" y="-1771"/>
            <a:ext cx="682447" cy="712231"/>
          </a:xfrm>
          <a:custGeom>
            <a:avLst/>
            <a:gdLst/>
            <a:ahLst/>
            <a:cxnLst/>
            <a:rect l="l" t="t" r="r" b="b"/>
            <a:pathLst>
              <a:path w="682447" h="712231" extrusionOk="0">
                <a:moveTo>
                  <a:pt x="0" y="0"/>
                </a:moveTo>
                <a:lnTo>
                  <a:pt x="682446" y="0"/>
                </a:lnTo>
                <a:lnTo>
                  <a:pt x="682446" y="712231"/>
                </a:lnTo>
                <a:lnTo>
                  <a:pt x="0" y="7122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1" name="Google Shape;191;p18"/>
          <p:cNvSpPr/>
          <p:nvPr/>
        </p:nvSpPr>
        <p:spPr>
          <a:xfrm rot="-1035404">
            <a:off x="16605943" y="-107954"/>
            <a:ext cx="937562" cy="978480"/>
          </a:xfrm>
          <a:custGeom>
            <a:avLst/>
            <a:gdLst/>
            <a:ahLst/>
            <a:cxnLst/>
            <a:rect l="l" t="t" r="r" b="b"/>
            <a:pathLst>
              <a:path w="937562" h="978480" extrusionOk="0">
                <a:moveTo>
                  <a:pt x="0" y="0"/>
                </a:moveTo>
                <a:lnTo>
                  <a:pt x="937562" y="0"/>
                </a:lnTo>
                <a:lnTo>
                  <a:pt x="937562" y="978480"/>
                </a:lnTo>
                <a:lnTo>
                  <a:pt x="0" y="9784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2" name="Google Shape;192;p18"/>
          <p:cNvSpPr/>
          <p:nvPr/>
        </p:nvSpPr>
        <p:spPr>
          <a:xfrm rot="-51101">
            <a:off x="17388789" y="860664"/>
            <a:ext cx="516104" cy="538628"/>
          </a:xfrm>
          <a:custGeom>
            <a:avLst/>
            <a:gdLst/>
            <a:ahLst/>
            <a:cxnLst/>
            <a:rect l="l" t="t" r="r" b="b"/>
            <a:pathLst>
              <a:path w="516104" h="538628" extrusionOk="0">
                <a:moveTo>
                  <a:pt x="0" y="0"/>
                </a:moveTo>
                <a:lnTo>
                  <a:pt x="516103" y="0"/>
                </a:lnTo>
                <a:lnTo>
                  <a:pt x="516103" y="538628"/>
                </a:lnTo>
                <a:lnTo>
                  <a:pt x="0" y="5386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" name="Google Shape;185;p18">
            <a:extLst>
              <a:ext uri="{FF2B5EF4-FFF2-40B4-BE49-F238E27FC236}">
                <a16:creationId xmlns:a16="http://schemas.microsoft.com/office/drawing/2014/main" id="{A1F6A8C0-0BB4-AF9A-CE0C-2C7831E52B94}"/>
              </a:ext>
            </a:extLst>
          </p:cNvPr>
          <p:cNvSpPr txBox="1"/>
          <p:nvPr/>
        </p:nvSpPr>
        <p:spPr>
          <a:xfrm>
            <a:off x="9882818" y="808029"/>
            <a:ext cx="4584125" cy="1320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dirty="0"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  <a:sym typeface="Pompiere"/>
              </a:rPr>
              <a:t>STUDY</a:t>
            </a:r>
            <a:endParaRPr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Minus Sign 5">
            <a:extLst>
              <a:ext uri="{FF2B5EF4-FFF2-40B4-BE49-F238E27FC236}">
                <a16:creationId xmlns:a16="http://schemas.microsoft.com/office/drawing/2014/main" id="{8AFBFD64-FE3D-8558-28D8-8DBC9DB98F54}"/>
              </a:ext>
            </a:extLst>
          </p:cNvPr>
          <p:cNvSpPr/>
          <p:nvPr/>
        </p:nvSpPr>
        <p:spPr>
          <a:xfrm>
            <a:off x="8383274" y="-202992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inus Sign 12">
            <a:extLst>
              <a:ext uri="{FF2B5EF4-FFF2-40B4-BE49-F238E27FC236}">
                <a16:creationId xmlns:a16="http://schemas.microsoft.com/office/drawing/2014/main" id="{77587744-7D21-0B70-0B11-DA69FA04036E}"/>
              </a:ext>
            </a:extLst>
          </p:cNvPr>
          <p:cNvSpPr/>
          <p:nvPr/>
        </p:nvSpPr>
        <p:spPr>
          <a:xfrm>
            <a:off x="8383274" y="1502557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inus Sign 13">
            <a:extLst>
              <a:ext uri="{FF2B5EF4-FFF2-40B4-BE49-F238E27FC236}">
                <a16:creationId xmlns:a16="http://schemas.microsoft.com/office/drawing/2014/main" id="{1F5CF5C8-3724-B006-3CB6-86974D44C2BF}"/>
              </a:ext>
            </a:extLst>
          </p:cNvPr>
          <p:cNvSpPr/>
          <p:nvPr/>
        </p:nvSpPr>
        <p:spPr>
          <a:xfrm>
            <a:off x="8383274" y="3055956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inus Sign 14">
            <a:extLst>
              <a:ext uri="{FF2B5EF4-FFF2-40B4-BE49-F238E27FC236}">
                <a16:creationId xmlns:a16="http://schemas.microsoft.com/office/drawing/2014/main" id="{DE1A83E7-E29F-F14F-DFCF-3FE501F64B2D}"/>
              </a:ext>
            </a:extLst>
          </p:cNvPr>
          <p:cNvSpPr/>
          <p:nvPr/>
        </p:nvSpPr>
        <p:spPr>
          <a:xfrm>
            <a:off x="8383274" y="4667082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inus Sign 15">
            <a:extLst>
              <a:ext uri="{FF2B5EF4-FFF2-40B4-BE49-F238E27FC236}">
                <a16:creationId xmlns:a16="http://schemas.microsoft.com/office/drawing/2014/main" id="{DA52D486-2D26-CA04-FBFD-B28C2D7C3C42}"/>
              </a:ext>
            </a:extLst>
          </p:cNvPr>
          <p:cNvSpPr/>
          <p:nvPr/>
        </p:nvSpPr>
        <p:spPr>
          <a:xfrm>
            <a:off x="8383274" y="6412989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inus Sign 16">
            <a:extLst>
              <a:ext uri="{FF2B5EF4-FFF2-40B4-BE49-F238E27FC236}">
                <a16:creationId xmlns:a16="http://schemas.microsoft.com/office/drawing/2014/main" id="{5EAA2235-9958-CB34-23B5-E9449EF2DD1E}"/>
              </a:ext>
            </a:extLst>
          </p:cNvPr>
          <p:cNvSpPr/>
          <p:nvPr/>
        </p:nvSpPr>
        <p:spPr>
          <a:xfrm>
            <a:off x="8383274" y="8187709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Sign 17">
            <a:extLst>
              <a:ext uri="{FF2B5EF4-FFF2-40B4-BE49-F238E27FC236}">
                <a16:creationId xmlns:a16="http://schemas.microsoft.com/office/drawing/2014/main" id="{14C13914-4DD4-6ED4-531D-EBAE3587B74D}"/>
              </a:ext>
            </a:extLst>
          </p:cNvPr>
          <p:cNvSpPr/>
          <p:nvPr/>
        </p:nvSpPr>
        <p:spPr>
          <a:xfrm rot="16200000">
            <a:off x="1808747" y="-119367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inus Sign 18">
            <a:extLst>
              <a:ext uri="{FF2B5EF4-FFF2-40B4-BE49-F238E27FC236}">
                <a16:creationId xmlns:a16="http://schemas.microsoft.com/office/drawing/2014/main" id="{AD72C845-CAB5-7AE1-66D7-486022A9C579}"/>
              </a:ext>
            </a:extLst>
          </p:cNvPr>
          <p:cNvSpPr/>
          <p:nvPr/>
        </p:nvSpPr>
        <p:spPr>
          <a:xfrm rot="16200000">
            <a:off x="3745129" y="-119367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Minus Sign 19">
            <a:extLst>
              <a:ext uri="{FF2B5EF4-FFF2-40B4-BE49-F238E27FC236}">
                <a16:creationId xmlns:a16="http://schemas.microsoft.com/office/drawing/2014/main" id="{F0616758-ACD6-D6F7-8F49-95153164A280}"/>
              </a:ext>
            </a:extLst>
          </p:cNvPr>
          <p:cNvSpPr/>
          <p:nvPr/>
        </p:nvSpPr>
        <p:spPr>
          <a:xfrm rot="16200000">
            <a:off x="5611665" y="-119367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inus Sign 20">
            <a:extLst>
              <a:ext uri="{FF2B5EF4-FFF2-40B4-BE49-F238E27FC236}">
                <a16:creationId xmlns:a16="http://schemas.microsoft.com/office/drawing/2014/main" id="{2329387A-CFE2-ABBD-F02C-CD7DA4036209}"/>
              </a:ext>
            </a:extLst>
          </p:cNvPr>
          <p:cNvSpPr/>
          <p:nvPr/>
        </p:nvSpPr>
        <p:spPr>
          <a:xfrm rot="16200000">
            <a:off x="7396395" y="-119367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inus Sign 27">
            <a:extLst>
              <a:ext uri="{FF2B5EF4-FFF2-40B4-BE49-F238E27FC236}">
                <a16:creationId xmlns:a16="http://schemas.microsoft.com/office/drawing/2014/main" id="{2BC814DA-2557-2C08-0CDD-A0780062DAFC}"/>
              </a:ext>
            </a:extLst>
          </p:cNvPr>
          <p:cNvSpPr/>
          <p:nvPr/>
        </p:nvSpPr>
        <p:spPr>
          <a:xfrm rot="16200000">
            <a:off x="9370154" y="-119367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Minus Sign 28">
            <a:extLst>
              <a:ext uri="{FF2B5EF4-FFF2-40B4-BE49-F238E27FC236}">
                <a16:creationId xmlns:a16="http://schemas.microsoft.com/office/drawing/2014/main" id="{E67070FE-D23E-A8FE-2DDD-9C5576F5811F}"/>
              </a:ext>
            </a:extLst>
          </p:cNvPr>
          <p:cNvSpPr/>
          <p:nvPr/>
        </p:nvSpPr>
        <p:spPr>
          <a:xfrm rot="16200000">
            <a:off x="11154883" y="-119367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Minus Sign 29">
            <a:extLst>
              <a:ext uri="{FF2B5EF4-FFF2-40B4-BE49-F238E27FC236}">
                <a16:creationId xmlns:a16="http://schemas.microsoft.com/office/drawing/2014/main" id="{74015336-D040-605F-0EA3-7B1893BEE08A}"/>
              </a:ext>
            </a:extLst>
          </p:cNvPr>
          <p:cNvSpPr/>
          <p:nvPr/>
        </p:nvSpPr>
        <p:spPr>
          <a:xfrm rot="16200000">
            <a:off x="12924612" y="-119367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inus Sign 30">
            <a:extLst>
              <a:ext uri="{FF2B5EF4-FFF2-40B4-BE49-F238E27FC236}">
                <a16:creationId xmlns:a16="http://schemas.microsoft.com/office/drawing/2014/main" id="{E24590E6-01FC-61B4-F6EB-B8E2955A4BB5}"/>
              </a:ext>
            </a:extLst>
          </p:cNvPr>
          <p:cNvSpPr/>
          <p:nvPr/>
        </p:nvSpPr>
        <p:spPr>
          <a:xfrm rot="16200000">
            <a:off x="14706227" y="-119367"/>
            <a:ext cx="270266" cy="4495514"/>
          </a:xfrm>
          <a:prstGeom prst="mathMinus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Google Shape;189;p18">
            <a:extLst>
              <a:ext uri="{FF2B5EF4-FFF2-40B4-BE49-F238E27FC236}">
                <a16:creationId xmlns:a16="http://schemas.microsoft.com/office/drawing/2014/main" id="{1974E42E-1503-EC2D-0ACA-6A083C5DD517}"/>
              </a:ext>
            </a:extLst>
          </p:cNvPr>
          <p:cNvSpPr txBox="1"/>
          <p:nvPr/>
        </p:nvSpPr>
        <p:spPr>
          <a:xfrm>
            <a:off x="9144000" y="2787896"/>
            <a:ext cx="6405481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Studying refers to the process of learning and finding information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Google Shape;189;p18">
            <a:extLst>
              <a:ext uri="{FF2B5EF4-FFF2-40B4-BE49-F238E27FC236}">
                <a16:creationId xmlns:a16="http://schemas.microsoft.com/office/drawing/2014/main" id="{1DBBB439-75DC-4C75-66E5-D8342E833C59}"/>
              </a:ext>
            </a:extLst>
          </p:cNvPr>
          <p:cNvSpPr txBox="1"/>
          <p:nvPr/>
        </p:nvSpPr>
        <p:spPr>
          <a:xfrm>
            <a:off x="1589074" y="4829182"/>
            <a:ext cx="6405481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interactive method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Google Shape;189;p18">
            <a:extLst>
              <a:ext uri="{FF2B5EF4-FFF2-40B4-BE49-F238E27FC236}">
                <a16:creationId xmlns:a16="http://schemas.microsoft.com/office/drawing/2014/main" id="{6DE58B53-2490-B066-C39B-EDF6A5B7607A}"/>
              </a:ext>
            </a:extLst>
          </p:cNvPr>
          <p:cNvSpPr txBox="1"/>
          <p:nvPr/>
        </p:nvSpPr>
        <p:spPr>
          <a:xfrm>
            <a:off x="9175350" y="4829182"/>
            <a:ext cx="6405481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passive method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Google Shape;189;p18">
            <a:extLst>
              <a:ext uri="{FF2B5EF4-FFF2-40B4-BE49-F238E27FC236}">
                <a16:creationId xmlns:a16="http://schemas.microsoft.com/office/drawing/2014/main" id="{4F48F60E-FEAA-9C78-9D78-4A0EEF0EAB51}"/>
              </a:ext>
            </a:extLst>
          </p:cNvPr>
          <p:cNvSpPr txBox="1"/>
          <p:nvPr/>
        </p:nvSpPr>
        <p:spPr>
          <a:xfrm>
            <a:off x="1589074" y="5914481"/>
            <a:ext cx="6405481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 through experience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Google Shape;189;p18">
            <a:extLst>
              <a:ext uri="{FF2B5EF4-FFF2-40B4-BE49-F238E27FC236}">
                <a16:creationId xmlns:a16="http://schemas.microsoft.com/office/drawing/2014/main" id="{7094DDA5-24C1-A34D-5CC4-631A8EBDB0F8}"/>
              </a:ext>
            </a:extLst>
          </p:cNvPr>
          <p:cNvSpPr txBox="1"/>
          <p:nvPr/>
        </p:nvSpPr>
        <p:spPr>
          <a:xfrm>
            <a:off x="9175350" y="5914481"/>
            <a:ext cx="6405481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 through sources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Google Shape;189;p18">
            <a:extLst>
              <a:ext uri="{FF2B5EF4-FFF2-40B4-BE49-F238E27FC236}">
                <a16:creationId xmlns:a16="http://schemas.microsoft.com/office/drawing/2014/main" id="{19908253-74E5-D2FE-9C86-0C5DF1C0A464}"/>
              </a:ext>
            </a:extLst>
          </p:cNvPr>
          <p:cNvSpPr txBox="1"/>
          <p:nvPr/>
        </p:nvSpPr>
        <p:spPr>
          <a:xfrm>
            <a:off x="1589074" y="7112592"/>
            <a:ext cx="6405481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hands-on experience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Google Shape;189;p18">
            <a:extLst>
              <a:ext uri="{FF2B5EF4-FFF2-40B4-BE49-F238E27FC236}">
                <a16:creationId xmlns:a16="http://schemas.microsoft.com/office/drawing/2014/main" id="{69F4253F-3AD9-A609-DD00-BCDBEC7B6F37}"/>
              </a:ext>
            </a:extLst>
          </p:cNvPr>
          <p:cNvSpPr txBox="1"/>
          <p:nvPr/>
        </p:nvSpPr>
        <p:spPr>
          <a:xfrm>
            <a:off x="9175349" y="7112592"/>
            <a:ext cx="6955605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directly provide hands-on experience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224" name="Google Shape;224;p20"/>
          <p:cNvSpPr/>
          <p:nvPr/>
        </p:nvSpPr>
        <p:spPr>
          <a:xfrm rot="10800000">
            <a:off x="12797536" y="-1163339"/>
            <a:ext cx="6429102" cy="8335950"/>
          </a:xfrm>
          <a:custGeom>
            <a:avLst/>
            <a:gdLst/>
            <a:ahLst/>
            <a:cxnLst/>
            <a:rect l="l" t="t" r="r" b="b"/>
            <a:pathLst>
              <a:path w="6429102" h="8335950" extrusionOk="0">
                <a:moveTo>
                  <a:pt x="6429102" y="8335950"/>
                </a:moveTo>
                <a:lnTo>
                  <a:pt x="0" y="8335950"/>
                </a:lnTo>
                <a:lnTo>
                  <a:pt x="0" y="0"/>
                </a:lnTo>
                <a:lnTo>
                  <a:pt x="6429102" y="0"/>
                </a:lnTo>
                <a:lnTo>
                  <a:pt x="6429102" y="833595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5" name="Google Shape;225;p20"/>
          <p:cNvSpPr/>
          <p:nvPr/>
        </p:nvSpPr>
        <p:spPr>
          <a:xfrm>
            <a:off x="3379767" y="2226227"/>
            <a:ext cx="11528465" cy="2060713"/>
          </a:xfrm>
          <a:custGeom>
            <a:avLst/>
            <a:gdLst/>
            <a:ahLst/>
            <a:cxnLst/>
            <a:rect l="l" t="t" r="r" b="b"/>
            <a:pathLst>
              <a:path w="11528465" h="2060713" extrusionOk="0">
                <a:moveTo>
                  <a:pt x="0" y="0"/>
                </a:moveTo>
                <a:lnTo>
                  <a:pt x="11528466" y="0"/>
                </a:lnTo>
                <a:lnTo>
                  <a:pt x="11528466" y="2060713"/>
                </a:lnTo>
                <a:lnTo>
                  <a:pt x="0" y="20607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6" name="Google Shape;226;p20"/>
          <p:cNvSpPr txBox="1"/>
          <p:nvPr/>
        </p:nvSpPr>
        <p:spPr>
          <a:xfrm>
            <a:off x="3881878" y="2677744"/>
            <a:ext cx="10211287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WHY LEARN FAST?</a:t>
            </a:r>
          </a:p>
        </p:txBody>
      </p:sp>
      <p:sp>
        <p:nvSpPr>
          <p:cNvPr id="228" name="Google Shape;228;p20"/>
          <p:cNvSpPr/>
          <p:nvPr/>
        </p:nvSpPr>
        <p:spPr>
          <a:xfrm>
            <a:off x="-3635082" y="6960827"/>
            <a:ext cx="11560072" cy="3720241"/>
          </a:xfrm>
          <a:custGeom>
            <a:avLst/>
            <a:gdLst/>
            <a:ahLst/>
            <a:cxnLst/>
            <a:rect l="l" t="t" r="r" b="b"/>
            <a:pathLst>
              <a:path w="11560072" h="3720241" extrusionOk="0">
                <a:moveTo>
                  <a:pt x="0" y="0"/>
                </a:moveTo>
                <a:lnTo>
                  <a:pt x="11560072" y="0"/>
                </a:lnTo>
                <a:lnTo>
                  <a:pt x="11560072" y="3720242"/>
                </a:lnTo>
                <a:lnTo>
                  <a:pt x="0" y="37202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9" name="Google Shape;229;p20"/>
          <p:cNvSpPr/>
          <p:nvPr/>
        </p:nvSpPr>
        <p:spPr>
          <a:xfrm>
            <a:off x="-5027151" y="0"/>
            <a:ext cx="15440150" cy="10287000"/>
          </a:xfrm>
          <a:custGeom>
            <a:avLst/>
            <a:gdLst/>
            <a:ahLst/>
            <a:cxnLst/>
            <a:rect l="l" t="t" r="r" b="b"/>
            <a:pathLst>
              <a:path w="15440150" h="10287000" extrusionOk="0">
                <a:moveTo>
                  <a:pt x="0" y="0"/>
                </a:moveTo>
                <a:lnTo>
                  <a:pt x="15440150" y="0"/>
                </a:lnTo>
                <a:lnTo>
                  <a:pt x="154401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230" name="Google Shape;230;p20"/>
          <p:cNvSpPr/>
          <p:nvPr/>
        </p:nvSpPr>
        <p:spPr>
          <a:xfrm>
            <a:off x="12316677" y="-632998"/>
            <a:ext cx="9885246" cy="11069762"/>
          </a:xfrm>
          <a:custGeom>
            <a:avLst/>
            <a:gdLst/>
            <a:ahLst/>
            <a:cxnLst/>
            <a:rect l="l" t="t" r="r" b="b"/>
            <a:pathLst>
              <a:path w="9885246" h="11069762" extrusionOk="0">
                <a:moveTo>
                  <a:pt x="0" y="0"/>
                </a:moveTo>
                <a:lnTo>
                  <a:pt x="9885246" y="0"/>
                </a:lnTo>
                <a:lnTo>
                  <a:pt x="9885246" y="11069761"/>
                </a:lnTo>
                <a:lnTo>
                  <a:pt x="0" y="110697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l="-100000" t="-18990"/>
            </a:stretch>
          </a:blipFill>
          <a:ln>
            <a:noFill/>
          </a:ln>
        </p:spPr>
      </p:sp>
      <p:sp>
        <p:nvSpPr>
          <p:cNvPr id="231" name="Google Shape;231;p20"/>
          <p:cNvSpPr/>
          <p:nvPr/>
        </p:nvSpPr>
        <p:spPr>
          <a:xfrm rot="1113573">
            <a:off x="10788715" y="7495832"/>
            <a:ext cx="2244552" cy="929782"/>
          </a:xfrm>
          <a:custGeom>
            <a:avLst/>
            <a:gdLst/>
            <a:ahLst/>
            <a:cxnLst/>
            <a:rect l="l" t="t" r="r" b="b"/>
            <a:pathLst>
              <a:path w="2244552" h="929782" extrusionOk="0">
                <a:moveTo>
                  <a:pt x="0" y="0"/>
                </a:moveTo>
                <a:lnTo>
                  <a:pt x="2244552" y="0"/>
                </a:lnTo>
                <a:lnTo>
                  <a:pt x="2244552" y="929782"/>
                </a:lnTo>
                <a:lnTo>
                  <a:pt x="0" y="9297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32" name="Google Shape;232;p20"/>
          <p:cNvSpPr/>
          <p:nvPr/>
        </p:nvSpPr>
        <p:spPr>
          <a:xfrm rot="-1651557">
            <a:off x="1069462" y="453312"/>
            <a:ext cx="2132922" cy="698836"/>
          </a:xfrm>
          <a:custGeom>
            <a:avLst/>
            <a:gdLst/>
            <a:ahLst/>
            <a:cxnLst/>
            <a:rect l="l" t="t" r="r" b="b"/>
            <a:pathLst>
              <a:path w="2132922" h="698836" extrusionOk="0">
                <a:moveTo>
                  <a:pt x="0" y="0"/>
                </a:moveTo>
                <a:lnTo>
                  <a:pt x="2132922" y="0"/>
                </a:lnTo>
                <a:lnTo>
                  <a:pt x="2132922" y="698835"/>
                </a:lnTo>
                <a:lnTo>
                  <a:pt x="0" y="6988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33" name="Google Shape;233;p20"/>
          <p:cNvSpPr/>
          <p:nvPr/>
        </p:nvSpPr>
        <p:spPr>
          <a:xfrm rot="-986502">
            <a:off x="7290754" y="6122968"/>
            <a:ext cx="1268472" cy="1323833"/>
          </a:xfrm>
          <a:custGeom>
            <a:avLst/>
            <a:gdLst/>
            <a:ahLst/>
            <a:cxnLst/>
            <a:rect l="l" t="t" r="r" b="b"/>
            <a:pathLst>
              <a:path w="1268472" h="1323833" extrusionOk="0">
                <a:moveTo>
                  <a:pt x="0" y="0"/>
                </a:moveTo>
                <a:lnTo>
                  <a:pt x="1268473" y="0"/>
                </a:lnTo>
                <a:lnTo>
                  <a:pt x="1268473" y="1323832"/>
                </a:lnTo>
                <a:lnTo>
                  <a:pt x="0" y="1323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34" name="Google Shape;234;p20"/>
          <p:cNvSpPr/>
          <p:nvPr/>
        </p:nvSpPr>
        <p:spPr>
          <a:xfrm rot="1814571">
            <a:off x="10493566" y="8469806"/>
            <a:ext cx="2274007" cy="934410"/>
          </a:xfrm>
          <a:custGeom>
            <a:avLst/>
            <a:gdLst/>
            <a:ahLst/>
            <a:cxnLst/>
            <a:rect l="l" t="t" r="r" b="b"/>
            <a:pathLst>
              <a:path w="2274007" h="934410" extrusionOk="0">
                <a:moveTo>
                  <a:pt x="0" y="0"/>
                </a:moveTo>
                <a:lnTo>
                  <a:pt x="2274007" y="0"/>
                </a:lnTo>
                <a:lnTo>
                  <a:pt x="2274007" y="934410"/>
                </a:lnTo>
                <a:lnTo>
                  <a:pt x="0" y="9344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35" name="Google Shape;235;p20"/>
          <p:cNvSpPr/>
          <p:nvPr/>
        </p:nvSpPr>
        <p:spPr>
          <a:xfrm rot="737497">
            <a:off x="10898523" y="-709167"/>
            <a:ext cx="3380258" cy="3023794"/>
          </a:xfrm>
          <a:custGeom>
            <a:avLst/>
            <a:gdLst/>
            <a:ahLst/>
            <a:cxnLst/>
            <a:rect l="l" t="t" r="r" b="b"/>
            <a:pathLst>
              <a:path w="3380258" h="3023794" extrusionOk="0">
                <a:moveTo>
                  <a:pt x="0" y="0"/>
                </a:moveTo>
                <a:lnTo>
                  <a:pt x="3380258" y="0"/>
                </a:lnTo>
                <a:lnTo>
                  <a:pt x="3380258" y="3023794"/>
                </a:lnTo>
                <a:lnTo>
                  <a:pt x="0" y="30237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36" name="Google Shape;236;p20"/>
          <p:cNvSpPr/>
          <p:nvPr/>
        </p:nvSpPr>
        <p:spPr>
          <a:xfrm>
            <a:off x="15824082" y="6594650"/>
            <a:ext cx="3059056" cy="3113543"/>
          </a:xfrm>
          <a:custGeom>
            <a:avLst/>
            <a:gdLst/>
            <a:ahLst/>
            <a:cxnLst/>
            <a:rect l="l" t="t" r="r" b="b"/>
            <a:pathLst>
              <a:path w="3059056" h="3113543" extrusionOk="0">
                <a:moveTo>
                  <a:pt x="0" y="0"/>
                </a:moveTo>
                <a:lnTo>
                  <a:pt x="3059056" y="0"/>
                </a:lnTo>
                <a:lnTo>
                  <a:pt x="3059056" y="3113543"/>
                </a:lnTo>
                <a:lnTo>
                  <a:pt x="0" y="31135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1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242" name="Google Shape;242;p21"/>
          <p:cNvSpPr/>
          <p:nvPr/>
        </p:nvSpPr>
        <p:spPr>
          <a:xfrm>
            <a:off x="843064" y="2457459"/>
            <a:ext cx="5987183" cy="174901"/>
          </a:xfrm>
          <a:custGeom>
            <a:avLst/>
            <a:gdLst/>
            <a:ahLst/>
            <a:cxnLst/>
            <a:rect l="l" t="t" r="r" b="b"/>
            <a:pathLst>
              <a:path w="5615911" h="1003844" extrusionOk="0">
                <a:moveTo>
                  <a:pt x="0" y="0"/>
                </a:moveTo>
                <a:lnTo>
                  <a:pt x="5615911" y="0"/>
                </a:lnTo>
                <a:lnTo>
                  <a:pt x="5615911" y="1003844"/>
                </a:lnTo>
                <a:lnTo>
                  <a:pt x="0" y="10038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243" name="Google Shape;243;p21"/>
          <p:cNvCxnSpPr/>
          <p:nvPr/>
        </p:nvCxnSpPr>
        <p:spPr>
          <a:xfrm>
            <a:off x="332548" y="3205663"/>
            <a:ext cx="510516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46" name="Google Shape;246;p21"/>
          <p:cNvSpPr/>
          <p:nvPr/>
        </p:nvSpPr>
        <p:spPr>
          <a:xfrm>
            <a:off x="12091183" y="701173"/>
            <a:ext cx="3938395" cy="3928549"/>
          </a:xfrm>
          <a:custGeom>
            <a:avLst/>
            <a:gdLst/>
            <a:ahLst/>
            <a:cxnLst/>
            <a:rect l="l" t="t" r="r" b="b"/>
            <a:pathLst>
              <a:path w="3938395" h="3928549" extrusionOk="0">
                <a:moveTo>
                  <a:pt x="0" y="0"/>
                </a:moveTo>
                <a:lnTo>
                  <a:pt x="3938395" y="0"/>
                </a:lnTo>
                <a:lnTo>
                  <a:pt x="3938395" y="3928549"/>
                </a:lnTo>
                <a:lnTo>
                  <a:pt x="0" y="39285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7" name="Google Shape;247;p21"/>
          <p:cNvSpPr/>
          <p:nvPr/>
        </p:nvSpPr>
        <p:spPr>
          <a:xfrm>
            <a:off x="10699359" y="4220299"/>
            <a:ext cx="7231958" cy="5957326"/>
          </a:xfrm>
          <a:custGeom>
            <a:avLst/>
            <a:gdLst/>
            <a:ahLst/>
            <a:cxnLst/>
            <a:rect l="l" t="t" r="r" b="b"/>
            <a:pathLst>
              <a:path w="7231958" h="5957326" extrusionOk="0">
                <a:moveTo>
                  <a:pt x="0" y="0"/>
                </a:moveTo>
                <a:lnTo>
                  <a:pt x="7231958" y="0"/>
                </a:lnTo>
                <a:lnTo>
                  <a:pt x="7231958" y="5957325"/>
                </a:lnTo>
                <a:lnTo>
                  <a:pt x="0" y="59573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8" name="Google Shape;248;p21"/>
          <p:cNvSpPr/>
          <p:nvPr/>
        </p:nvSpPr>
        <p:spPr>
          <a:xfrm>
            <a:off x="9689537" y="449716"/>
            <a:ext cx="8092906" cy="9727909"/>
          </a:xfrm>
          <a:custGeom>
            <a:avLst/>
            <a:gdLst/>
            <a:ahLst/>
            <a:cxnLst/>
            <a:rect l="l" t="t" r="r" b="b"/>
            <a:pathLst>
              <a:path w="8092906" h="9727909" extrusionOk="0">
                <a:moveTo>
                  <a:pt x="0" y="0"/>
                </a:moveTo>
                <a:lnTo>
                  <a:pt x="8092906" y="0"/>
                </a:lnTo>
                <a:lnTo>
                  <a:pt x="8092906" y="9727909"/>
                </a:lnTo>
                <a:lnTo>
                  <a:pt x="0" y="97279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0534" t="-52106" r="-22703" b="-39236"/>
            </a:stretch>
          </a:blipFill>
          <a:ln>
            <a:noFill/>
          </a:ln>
        </p:spPr>
      </p:sp>
      <p:sp>
        <p:nvSpPr>
          <p:cNvPr id="249" name="Google Shape;249;p21"/>
          <p:cNvSpPr/>
          <p:nvPr/>
        </p:nvSpPr>
        <p:spPr>
          <a:xfrm>
            <a:off x="-1087380" y="3205663"/>
            <a:ext cx="1297195" cy="4756381"/>
          </a:xfrm>
          <a:custGeom>
            <a:avLst/>
            <a:gdLst/>
            <a:ahLst/>
            <a:cxnLst/>
            <a:rect l="l" t="t" r="r" b="b"/>
            <a:pathLst>
              <a:path w="1297195" h="4756381" extrusionOk="0">
                <a:moveTo>
                  <a:pt x="0" y="0"/>
                </a:moveTo>
                <a:lnTo>
                  <a:pt x="1297195" y="0"/>
                </a:lnTo>
                <a:lnTo>
                  <a:pt x="1297195" y="4756381"/>
                </a:lnTo>
                <a:lnTo>
                  <a:pt x="0" y="47563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0" name="Google Shape;250;p21"/>
          <p:cNvSpPr txBox="1"/>
          <p:nvPr/>
        </p:nvSpPr>
        <p:spPr>
          <a:xfrm>
            <a:off x="1028700" y="637218"/>
            <a:ext cx="6907972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The Importance of Swift Learning</a:t>
            </a:r>
            <a:endParaRPr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1" name="Google Shape;251;p21"/>
          <p:cNvSpPr txBox="1"/>
          <p:nvPr/>
        </p:nvSpPr>
        <p:spPr>
          <a:xfrm>
            <a:off x="1074395" y="2891204"/>
            <a:ext cx="6755415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Understanding the significance of rapid knowledge acquisition.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4" name="Google Shape;254;p21"/>
          <p:cNvSpPr txBox="1"/>
          <p:nvPr/>
        </p:nvSpPr>
        <p:spPr>
          <a:xfrm>
            <a:off x="1289537" y="3892385"/>
            <a:ext cx="8399999" cy="1221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Rapid technological advancements demand constant learning.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Quick learning facilitates adaptability and agility in the face of evolving knowledge landscapes</a:t>
            </a:r>
            <a:r>
              <a:rPr lang="en-US" sz="2300" dirty="0">
                <a:latin typeface="Lato"/>
                <a:ea typeface="Lato"/>
                <a:cs typeface="Lato"/>
                <a:sym typeface="Lato"/>
              </a:rPr>
              <a:t>.</a:t>
            </a:r>
            <a:endParaRPr dirty="0"/>
          </a:p>
        </p:txBody>
      </p:sp>
      <p:sp>
        <p:nvSpPr>
          <p:cNvPr id="258" name="Google Shape;258;p21"/>
          <p:cNvSpPr/>
          <p:nvPr/>
        </p:nvSpPr>
        <p:spPr>
          <a:xfrm rot="2542752">
            <a:off x="16422796" y="2125481"/>
            <a:ext cx="1049941" cy="1095764"/>
          </a:xfrm>
          <a:custGeom>
            <a:avLst/>
            <a:gdLst/>
            <a:ahLst/>
            <a:cxnLst/>
            <a:rect l="l" t="t" r="r" b="b"/>
            <a:pathLst>
              <a:path w="1049941" h="1095764" extrusionOk="0">
                <a:moveTo>
                  <a:pt x="0" y="0"/>
                </a:moveTo>
                <a:lnTo>
                  <a:pt x="1049940" y="0"/>
                </a:lnTo>
                <a:lnTo>
                  <a:pt x="1049940" y="1095763"/>
                </a:lnTo>
                <a:lnTo>
                  <a:pt x="0" y="10957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9" name="Google Shape;259;p21"/>
          <p:cNvSpPr/>
          <p:nvPr/>
        </p:nvSpPr>
        <p:spPr>
          <a:xfrm rot="514150">
            <a:off x="14966518" y="1356891"/>
            <a:ext cx="1442435" cy="1505387"/>
          </a:xfrm>
          <a:custGeom>
            <a:avLst/>
            <a:gdLst/>
            <a:ahLst/>
            <a:cxnLst/>
            <a:rect l="l" t="t" r="r" b="b"/>
            <a:pathLst>
              <a:path w="1442435" h="1505387" extrusionOk="0">
                <a:moveTo>
                  <a:pt x="0" y="0"/>
                </a:moveTo>
                <a:lnTo>
                  <a:pt x="1442435" y="0"/>
                </a:lnTo>
                <a:lnTo>
                  <a:pt x="1442435" y="1505387"/>
                </a:lnTo>
                <a:lnTo>
                  <a:pt x="0" y="15053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0" name="Google Shape;260;p21"/>
          <p:cNvSpPr/>
          <p:nvPr/>
        </p:nvSpPr>
        <p:spPr>
          <a:xfrm rot="1498453">
            <a:off x="15581216" y="3115508"/>
            <a:ext cx="794023" cy="828677"/>
          </a:xfrm>
          <a:custGeom>
            <a:avLst/>
            <a:gdLst/>
            <a:ahLst/>
            <a:cxnLst/>
            <a:rect l="l" t="t" r="r" b="b"/>
            <a:pathLst>
              <a:path w="794023" h="828677" extrusionOk="0">
                <a:moveTo>
                  <a:pt x="0" y="0"/>
                </a:moveTo>
                <a:lnTo>
                  <a:pt x="794023" y="0"/>
                </a:lnTo>
                <a:lnTo>
                  <a:pt x="794023" y="828676"/>
                </a:lnTo>
                <a:lnTo>
                  <a:pt x="0" y="8286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1" name="Google Shape;261;p21"/>
          <p:cNvSpPr/>
          <p:nvPr/>
        </p:nvSpPr>
        <p:spPr>
          <a:xfrm rot="377009">
            <a:off x="14707867" y="7525295"/>
            <a:ext cx="2865326" cy="2563164"/>
          </a:xfrm>
          <a:custGeom>
            <a:avLst/>
            <a:gdLst/>
            <a:ahLst/>
            <a:cxnLst/>
            <a:rect l="l" t="t" r="r" b="b"/>
            <a:pathLst>
              <a:path w="2865326" h="2563164" extrusionOk="0">
                <a:moveTo>
                  <a:pt x="0" y="0"/>
                </a:moveTo>
                <a:lnTo>
                  <a:pt x="2865326" y="0"/>
                </a:lnTo>
                <a:lnTo>
                  <a:pt x="2865326" y="2563164"/>
                </a:lnTo>
                <a:lnTo>
                  <a:pt x="0" y="2563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2" name="Google Shape;262;p21"/>
          <p:cNvSpPr/>
          <p:nvPr/>
        </p:nvSpPr>
        <p:spPr>
          <a:xfrm rot="377009">
            <a:off x="10356196" y="1524925"/>
            <a:ext cx="1581756" cy="1414952"/>
          </a:xfrm>
          <a:custGeom>
            <a:avLst/>
            <a:gdLst/>
            <a:ahLst/>
            <a:cxnLst/>
            <a:rect l="l" t="t" r="r" b="b"/>
            <a:pathLst>
              <a:path w="1581756" h="1414952" extrusionOk="0">
                <a:moveTo>
                  <a:pt x="0" y="0"/>
                </a:moveTo>
                <a:lnTo>
                  <a:pt x="1581756" y="0"/>
                </a:lnTo>
                <a:lnTo>
                  <a:pt x="1581756" y="1414953"/>
                </a:lnTo>
                <a:lnTo>
                  <a:pt x="0" y="14149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2" name="Google Shape;243;p21">
            <a:extLst>
              <a:ext uri="{FF2B5EF4-FFF2-40B4-BE49-F238E27FC236}">
                <a16:creationId xmlns:a16="http://schemas.microsoft.com/office/drawing/2014/main" id="{282C3F96-683E-5DBA-852F-4072C585882B}"/>
              </a:ext>
            </a:extLst>
          </p:cNvPr>
          <p:cNvCxnSpPr/>
          <p:nvPr/>
        </p:nvCxnSpPr>
        <p:spPr>
          <a:xfrm>
            <a:off x="332548" y="5560006"/>
            <a:ext cx="510516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3" name="Google Shape;251;p21">
            <a:extLst>
              <a:ext uri="{FF2B5EF4-FFF2-40B4-BE49-F238E27FC236}">
                <a16:creationId xmlns:a16="http://schemas.microsoft.com/office/drawing/2014/main" id="{D2BAC254-38E9-6B46-53C6-C7AD78097CF3}"/>
              </a:ext>
            </a:extLst>
          </p:cNvPr>
          <p:cNvSpPr txBox="1"/>
          <p:nvPr/>
        </p:nvSpPr>
        <p:spPr>
          <a:xfrm>
            <a:off x="1074395" y="5245547"/>
            <a:ext cx="6755415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Staying adaptable and thriving in dynamic environments.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254;p21">
            <a:extLst>
              <a:ext uri="{FF2B5EF4-FFF2-40B4-BE49-F238E27FC236}">
                <a16:creationId xmlns:a16="http://schemas.microsoft.com/office/drawing/2014/main" id="{7140E067-44B6-EDD2-0B42-BEA08AEDE854}"/>
              </a:ext>
            </a:extLst>
          </p:cNvPr>
          <p:cNvSpPr txBox="1"/>
          <p:nvPr/>
        </p:nvSpPr>
        <p:spPr>
          <a:xfrm>
            <a:off x="1289537" y="6255627"/>
            <a:ext cx="8399999" cy="1221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The pace of change in the workplace embraces continuous learning.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Being adaptable ensures individuals can navigate uncertainties and capitalize on emerging opportunities.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Google Shape;243;p21">
            <a:extLst>
              <a:ext uri="{FF2B5EF4-FFF2-40B4-BE49-F238E27FC236}">
                <a16:creationId xmlns:a16="http://schemas.microsoft.com/office/drawing/2014/main" id="{6FF25F89-CE1A-A723-2BB9-D153B926F755}"/>
              </a:ext>
            </a:extLst>
          </p:cNvPr>
          <p:cNvCxnSpPr/>
          <p:nvPr/>
        </p:nvCxnSpPr>
        <p:spPr>
          <a:xfrm>
            <a:off x="332548" y="7860319"/>
            <a:ext cx="510516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6" name="Google Shape;251;p21">
            <a:extLst>
              <a:ext uri="{FF2B5EF4-FFF2-40B4-BE49-F238E27FC236}">
                <a16:creationId xmlns:a16="http://schemas.microsoft.com/office/drawing/2014/main" id="{0DB12D38-6D21-F1EB-CF48-29524E5B7C8A}"/>
              </a:ext>
            </a:extLst>
          </p:cNvPr>
          <p:cNvSpPr txBox="1"/>
          <p:nvPr/>
        </p:nvSpPr>
        <p:spPr>
          <a:xfrm>
            <a:off x="1074395" y="7545860"/>
            <a:ext cx="6755415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Personal and professional benefits of learning fast.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Google Shape;254;p21">
            <a:extLst>
              <a:ext uri="{FF2B5EF4-FFF2-40B4-BE49-F238E27FC236}">
                <a16:creationId xmlns:a16="http://schemas.microsoft.com/office/drawing/2014/main" id="{543CB448-3052-0528-1B92-1CF4F8CF7057}"/>
              </a:ext>
            </a:extLst>
          </p:cNvPr>
          <p:cNvSpPr txBox="1"/>
          <p:nvPr/>
        </p:nvSpPr>
        <p:spPr>
          <a:xfrm>
            <a:off x="1298111" y="8453319"/>
            <a:ext cx="8684677" cy="1221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A</a:t>
            </a: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cquire new skills and perspectives rapidly.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Career advancement opportunities.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Quick learners often stand out as problem solvers and innovators.</a:t>
            </a:r>
            <a:endParaRPr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268" name="Google Shape;268;p22"/>
          <p:cNvSpPr/>
          <p:nvPr/>
        </p:nvSpPr>
        <p:spPr>
          <a:xfrm rot="-10059">
            <a:off x="1362359" y="1035917"/>
            <a:ext cx="4939804" cy="4546757"/>
          </a:xfrm>
          <a:prstGeom prst="rect">
            <a:avLst/>
          </a:prstGeom>
          <a:solidFill>
            <a:srgbClr val="1954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2"/>
          <p:cNvSpPr/>
          <p:nvPr/>
        </p:nvSpPr>
        <p:spPr>
          <a:xfrm>
            <a:off x="-2862797" y="-635752"/>
            <a:ext cx="5039112" cy="11167007"/>
          </a:xfrm>
          <a:custGeom>
            <a:avLst/>
            <a:gdLst/>
            <a:ahLst/>
            <a:cxnLst/>
            <a:rect l="l" t="t" r="r" b="b"/>
            <a:pathLst>
              <a:path w="5039112" h="11167007" extrusionOk="0">
                <a:moveTo>
                  <a:pt x="0" y="0"/>
                </a:moveTo>
                <a:lnTo>
                  <a:pt x="5039112" y="0"/>
                </a:lnTo>
                <a:lnTo>
                  <a:pt x="5039112" y="11167008"/>
                </a:lnTo>
                <a:lnTo>
                  <a:pt x="0" y="111670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70" name="Google Shape;270;p22"/>
          <p:cNvSpPr/>
          <p:nvPr/>
        </p:nvSpPr>
        <p:spPr>
          <a:xfrm rot="-10059">
            <a:off x="10148327" y="312609"/>
            <a:ext cx="1744913" cy="9270285"/>
          </a:xfrm>
          <a:prstGeom prst="rect">
            <a:avLst/>
          </a:prstGeom>
          <a:solidFill>
            <a:srgbClr val="F26F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2"/>
          <p:cNvSpPr/>
          <p:nvPr/>
        </p:nvSpPr>
        <p:spPr>
          <a:xfrm>
            <a:off x="0" y="8923353"/>
            <a:ext cx="19865617" cy="3948291"/>
          </a:xfrm>
          <a:custGeom>
            <a:avLst/>
            <a:gdLst/>
            <a:ahLst/>
            <a:cxnLst/>
            <a:rect l="l" t="t" r="r" b="b"/>
            <a:pathLst>
              <a:path w="19865617" h="3948291" extrusionOk="0">
                <a:moveTo>
                  <a:pt x="0" y="0"/>
                </a:moveTo>
                <a:lnTo>
                  <a:pt x="19865617" y="0"/>
                </a:lnTo>
                <a:lnTo>
                  <a:pt x="19865617" y="3948292"/>
                </a:lnTo>
                <a:lnTo>
                  <a:pt x="0" y="39482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272" name="Google Shape;272;p22"/>
          <p:cNvPicPr preferRelativeResize="0"/>
          <p:nvPr/>
        </p:nvPicPr>
        <p:blipFill rotWithShape="1">
          <a:blip r:embed="rId6">
            <a:alphaModFix/>
          </a:blip>
          <a:srcRect t="872" b="29294"/>
          <a:stretch/>
        </p:blipFill>
        <p:spPr>
          <a:xfrm rot="-10059">
            <a:off x="1645707" y="817707"/>
            <a:ext cx="4404358" cy="461341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2"/>
          <p:cNvSpPr/>
          <p:nvPr/>
        </p:nvSpPr>
        <p:spPr>
          <a:xfrm rot="-10059">
            <a:off x="3838903" y="4131305"/>
            <a:ext cx="4939804" cy="5119779"/>
          </a:xfrm>
          <a:prstGeom prst="rect">
            <a:avLst/>
          </a:prstGeom>
          <a:solidFill>
            <a:srgbClr val="F053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4" name="Google Shape;274;p22"/>
          <p:cNvPicPr preferRelativeResize="0"/>
          <p:nvPr/>
        </p:nvPicPr>
        <p:blipFill rotWithShape="1">
          <a:blip r:embed="rId7">
            <a:alphaModFix/>
          </a:blip>
          <a:srcRect l="17303" r="36025"/>
          <a:stretch/>
        </p:blipFill>
        <p:spPr>
          <a:xfrm rot="-10059">
            <a:off x="7199404" y="541033"/>
            <a:ext cx="4404358" cy="6291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2"/>
          <p:cNvPicPr preferRelativeResize="0"/>
          <p:nvPr/>
        </p:nvPicPr>
        <p:blipFill rotWithShape="1">
          <a:blip r:embed="rId8">
            <a:alphaModFix/>
          </a:blip>
          <a:srcRect l="18177" r="18176"/>
          <a:stretch/>
        </p:blipFill>
        <p:spPr>
          <a:xfrm rot="-10059">
            <a:off x="4152238" y="4532261"/>
            <a:ext cx="4404358" cy="4613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2"/>
          <p:cNvPicPr preferRelativeResize="0"/>
          <p:nvPr/>
        </p:nvPicPr>
        <p:blipFill rotWithShape="1">
          <a:blip r:embed="rId9">
            <a:alphaModFix/>
          </a:blip>
          <a:srcRect t="9175" b="9175"/>
          <a:stretch/>
        </p:blipFill>
        <p:spPr>
          <a:xfrm rot="-10059">
            <a:off x="9013399" y="6715422"/>
            <a:ext cx="5293825" cy="2881599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2"/>
          <p:cNvSpPr/>
          <p:nvPr/>
        </p:nvSpPr>
        <p:spPr>
          <a:xfrm>
            <a:off x="16246627" y="7926825"/>
            <a:ext cx="1661538" cy="2264448"/>
          </a:xfrm>
          <a:custGeom>
            <a:avLst/>
            <a:gdLst/>
            <a:ahLst/>
            <a:cxnLst/>
            <a:rect l="l" t="t" r="r" b="b"/>
            <a:pathLst>
              <a:path w="1661538" h="2264448" extrusionOk="0">
                <a:moveTo>
                  <a:pt x="0" y="0"/>
                </a:moveTo>
                <a:lnTo>
                  <a:pt x="1661539" y="0"/>
                </a:lnTo>
                <a:lnTo>
                  <a:pt x="1661539" y="2264448"/>
                </a:lnTo>
                <a:lnTo>
                  <a:pt x="0" y="22644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78" name="Google Shape;278;p22"/>
          <p:cNvSpPr/>
          <p:nvPr/>
        </p:nvSpPr>
        <p:spPr>
          <a:xfrm>
            <a:off x="2438293" y="534603"/>
            <a:ext cx="2819186" cy="503929"/>
          </a:xfrm>
          <a:custGeom>
            <a:avLst/>
            <a:gdLst/>
            <a:ahLst/>
            <a:cxnLst/>
            <a:rect l="l" t="t" r="r" b="b"/>
            <a:pathLst>
              <a:path w="2819186" h="503929" extrusionOk="0">
                <a:moveTo>
                  <a:pt x="0" y="0"/>
                </a:moveTo>
                <a:lnTo>
                  <a:pt x="2819185" y="0"/>
                </a:lnTo>
                <a:lnTo>
                  <a:pt x="2819185" y="503929"/>
                </a:lnTo>
                <a:lnTo>
                  <a:pt x="0" y="5039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79" name="Google Shape;279;p22"/>
          <p:cNvSpPr/>
          <p:nvPr/>
        </p:nvSpPr>
        <p:spPr>
          <a:xfrm rot="1116591">
            <a:off x="16365336" y="9940719"/>
            <a:ext cx="1403936" cy="250953"/>
          </a:xfrm>
          <a:custGeom>
            <a:avLst/>
            <a:gdLst/>
            <a:ahLst/>
            <a:cxnLst/>
            <a:rect l="l" t="t" r="r" b="b"/>
            <a:pathLst>
              <a:path w="1403936" h="250953" extrusionOk="0">
                <a:moveTo>
                  <a:pt x="0" y="0"/>
                </a:moveTo>
                <a:lnTo>
                  <a:pt x="1403936" y="0"/>
                </a:lnTo>
                <a:lnTo>
                  <a:pt x="1403936" y="250954"/>
                </a:lnTo>
                <a:lnTo>
                  <a:pt x="0" y="2509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80" name="Google Shape;280;p22"/>
          <p:cNvSpPr/>
          <p:nvPr/>
        </p:nvSpPr>
        <p:spPr>
          <a:xfrm rot="5400000">
            <a:off x="7316618" y="6613759"/>
            <a:ext cx="2493436" cy="445702"/>
          </a:xfrm>
          <a:custGeom>
            <a:avLst/>
            <a:gdLst/>
            <a:ahLst/>
            <a:cxnLst/>
            <a:rect l="l" t="t" r="r" b="b"/>
            <a:pathLst>
              <a:path w="2493436" h="445702" extrusionOk="0">
                <a:moveTo>
                  <a:pt x="0" y="0"/>
                </a:moveTo>
                <a:lnTo>
                  <a:pt x="2493436" y="0"/>
                </a:lnTo>
                <a:lnTo>
                  <a:pt x="2493436" y="445702"/>
                </a:lnTo>
                <a:lnTo>
                  <a:pt x="0" y="4457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81" name="Google Shape;281;p22"/>
          <p:cNvSpPr/>
          <p:nvPr/>
        </p:nvSpPr>
        <p:spPr>
          <a:xfrm rot="5400000">
            <a:off x="8811413" y="181622"/>
            <a:ext cx="1437248" cy="256908"/>
          </a:xfrm>
          <a:custGeom>
            <a:avLst/>
            <a:gdLst/>
            <a:ahLst/>
            <a:cxnLst/>
            <a:rect l="l" t="t" r="r" b="b"/>
            <a:pathLst>
              <a:path w="1437248" h="256908" extrusionOk="0">
                <a:moveTo>
                  <a:pt x="0" y="0"/>
                </a:moveTo>
                <a:lnTo>
                  <a:pt x="1437248" y="0"/>
                </a:lnTo>
                <a:lnTo>
                  <a:pt x="1437248" y="256908"/>
                </a:lnTo>
                <a:lnTo>
                  <a:pt x="0" y="2569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82" name="Google Shape;282;p22"/>
          <p:cNvSpPr/>
          <p:nvPr/>
        </p:nvSpPr>
        <p:spPr>
          <a:xfrm flipH="1">
            <a:off x="10345433" y="3567809"/>
            <a:ext cx="2029579" cy="1575691"/>
          </a:xfrm>
          <a:custGeom>
            <a:avLst/>
            <a:gdLst/>
            <a:ahLst/>
            <a:cxnLst/>
            <a:rect l="l" t="t" r="r" b="b"/>
            <a:pathLst>
              <a:path w="2029579" h="1575691" extrusionOk="0">
                <a:moveTo>
                  <a:pt x="2029579" y="0"/>
                </a:moveTo>
                <a:lnTo>
                  <a:pt x="0" y="0"/>
                </a:lnTo>
                <a:lnTo>
                  <a:pt x="0" y="1575691"/>
                </a:lnTo>
                <a:lnTo>
                  <a:pt x="2029579" y="1575691"/>
                </a:lnTo>
                <a:lnTo>
                  <a:pt x="2029579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83" name="Google Shape;283;p22"/>
          <p:cNvSpPr txBox="1"/>
          <p:nvPr/>
        </p:nvSpPr>
        <p:spPr>
          <a:xfrm>
            <a:off x="13427883" y="305415"/>
            <a:ext cx="4520219" cy="7755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HOW TO </a:t>
            </a:r>
            <a:r>
              <a:rPr lang="en-US" sz="7200" b="1" i="0" u="none" strike="noStrike" cap="none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LEARN FAST &amp; RETAIN </a:t>
            </a:r>
            <a:r>
              <a:rPr lang="en-US" sz="7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FOR A </a:t>
            </a:r>
            <a:r>
              <a:rPr lang="en-US" sz="7200" b="1" i="0" u="none" strike="noStrike" cap="none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LONG TIME</a:t>
            </a:r>
          </a:p>
        </p:txBody>
      </p:sp>
      <p:sp>
        <p:nvSpPr>
          <p:cNvPr id="284" name="Google Shape;284;p22"/>
          <p:cNvSpPr/>
          <p:nvPr/>
        </p:nvSpPr>
        <p:spPr>
          <a:xfrm rot="377009">
            <a:off x="135471" y="4911921"/>
            <a:ext cx="3006990" cy="2689889"/>
          </a:xfrm>
          <a:custGeom>
            <a:avLst/>
            <a:gdLst/>
            <a:ahLst/>
            <a:cxnLst/>
            <a:rect l="l" t="t" r="r" b="b"/>
            <a:pathLst>
              <a:path w="3006990" h="2689889" extrusionOk="0">
                <a:moveTo>
                  <a:pt x="0" y="0"/>
                </a:moveTo>
                <a:lnTo>
                  <a:pt x="3006991" y="0"/>
                </a:lnTo>
                <a:lnTo>
                  <a:pt x="3006991" y="2689890"/>
                </a:lnTo>
                <a:lnTo>
                  <a:pt x="0" y="2689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85" name="Google Shape;285;p22"/>
          <p:cNvSpPr/>
          <p:nvPr/>
        </p:nvSpPr>
        <p:spPr>
          <a:xfrm rot="1867730">
            <a:off x="8319373" y="8135785"/>
            <a:ext cx="933627" cy="1575137"/>
          </a:xfrm>
          <a:custGeom>
            <a:avLst/>
            <a:gdLst/>
            <a:ahLst/>
            <a:cxnLst/>
            <a:rect l="l" t="t" r="r" b="b"/>
            <a:pathLst>
              <a:path w="933627" h="1575137" extrusionOk="0">
                <a:moveTo>
                  <a:pt x="0" y="0"/>
                </a:moveTo>
                <a:lnTo>
                  <a:pt x="933627" y="0"/>
                </a:lnTo>
                <a:lnTo>
                  <a:pt x="933627" y="1575137"/>
                </a:lnTo>
                <a:lnTo>
                  <a:pt x="0" y="15751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1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109" b="-8108"/>
            </a:stretch>
          </a:blipFill>
          <a:ln>
            <a:noFill/>
          </a:ln>
        </p:spPr>
      </p:sp>
      <p:sp>
        <p:nvSpPr>
          <p:cNvPr id="242" name="Google Shape;242;p21"/>
          <p:cNvSpPr/>
          <p:nvPr/>
        </p:nvSpPr>
        <p:spPr>
          <a:xfrm>
            <a:off x="663171" y="1738671"/>
            <a:ext cx="5987183" cy="174901"/>
          </a:xfrm>
          <a:custGeom>
            <a:avLst/>
            <a:gdLst/>
            <a:ahLst/>
            <a:cxnLst/>
            <a:rect l="l" t="t" r="r" b="b"/>
            <a:pathLst>
              <a:path w="5615911" h="1003844" extrusionOk="0">
                <a:moveTo>
                  <a:pt x="0" y="0"/>
                </a:moveTo>
                <a:lnTo>
                  <a:pt x="5615911" y="0"/>
                </a:lnTo>
                <a:lnTo>
                  <a:pt x="5615911" y="1003844"/>
                </a:lnTo>
                <a:lnTo>
                  <a:pt x="0" y="10038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243" name="Google Shape;243;p21"/>
          <p:cNvCxnSpPr/>
          <p:nvPr/>
        </p:nvCxnSpPr>
        <p:spPr>
          <a:xfrm>
            <a:off x="332548" y="2231477"/>
            <a:ext cx="510516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46" name="Google Shape;246;p21"/>
          <p:cNvSpPr/>
          <p:nvPr/>
        </p:nvSpPr>
        <p:spPr>
          <a:xfrm>
            <a:off x="12091183" y="701173"/>
            <a:ext cx="3938395" cy="3928549"/>
          </a:xfrm>
          <a:custGeom>
            <a:avLst/>
            <a:gdLst/>
            <a:ahLst/>
            <a:cxnLst/>
            <a:rect l="l" t="t" r="r" b="b"/>
            <a:pathLst>
              <a:path w="3938395" h="3928549" extrusionOk="0">
                <a:moveTo>
                  <a:pt x="0" y="0"/>
                </a:moveTo>
                <a:lnTo>
                  <a:pt x="3938395" y="0"/>
                </a:lnTo>
                <a:lnTo>
                  <a:pt x="3938395" y="3928549"/>
                </a:lnTo>
                <a:lnTo>
                  <a:pt x="0" y="39285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7" name="Google Shape;247;p21"/>
          <p:cNvSpPr/>
          <p:nvPr/>
        </p:nvSpPr>
        <p:spPr>
          <a:xfrm>
            <a:off x="10699359" y="4220299"/>
            <a:ext cx="7231958" cy="5957326"/>
          </a:xfrm>
          <a:custGeom>
            <a:avLst/>
            <a:gdLst/>
            <a:ahLst/>
            <a:cxnLst/>
            <a:rect l="l" t="t" r="r" b="b"/>
            <a:pathLst>
              <a:path w="7231958" h="5957326" extrusionOk="0">
                <a:moveTo>
                  <a:pt x="0" y="0"/>
                </a:moveTo>
                <a:lnTo>
                  <a:pt x="7231958" y="0"/>
                </a:lnTo>
                <a:lnTo>
                  <a:pt x="7231958" y="5957325"/>
                </a:lnTo>
                <a:lnTo>
                  <a:pt x="0" y="59573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8" name="Google Shape;248;p21"/>
          <p:cNvSpPr/>
          <p:nvPr/>
        </p:nvSpPr>
        <p:spPr>
          <a:xfrm>
            <a:off x="9689537" y="449716"/>
            <a:ext cx="8092906" cy="9727909"/>
          </a:xfrm>
          <a:custGeom>
            <a:avLst/>
            <a:gdLst/>
            <a:ahLst/>
            <a:cxnLst/>
            <a:rect l="l" t="t" r="r" b="b"/>
            <a:pathLst>
              <a:path w="8092906" h="9727909" extrusionOk="0">
                <a:moveTo>
                  <a:pt x="0" y="0"/>
                </a:moveTo>
                <a:lnTo>
                  <a:pt x="8092906" y="0"/>
                </a:lnTo>
                <a:lnTo>
                  <a:pt x="8092906" y="9727909"/>
                </a:lnTo>
                <a:lnTo>
                  <a:pt x="0" y="97279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0534" t="-52106" r="-22703" b="-39236"/>
            </a:stretch>
          </a:blipFill>
          <a:ln>
            <a:noFill/>
          </a:ln>
        </p:spPr>
      </p:sp>
      <p:sp>
        <p:nvSpPr>
          <p:cNvPr id="249" name="Google Shape;249;p21"/>
          <p:cNvSpPr/>
          <p:nvPr/>
        </p:nvSpPr>
        <p:spPr>
          <a:xfrm>
            <a:off x="-1087380" y="3205663"/>
            <a:ext cx="1297195" cy="4756381"/>
          </a:xfrm>
          <a:custGeom>
            <a:avLst/>
            <a:gdLst/>
            <a:ahLst/>
            <a:cxnLst/>
            <a:rect l="l" t="t" r="r" b="b"/>
            <a:pathLst>
              <a:path w="1297195" h="4756381" extrusionOk="0">
                <a:moveTo>
                  <a:pt x="0" y="0"/>
                </a:moveTo>
                <a:lnTo>
                  <a:pt x="1297195" y="0"/>
                </a:lnTo>
                <a:lnTo>
                  <a:pt x="1297195" y="4756381"/>
                </a:lnTo>
                <a:lnTo>
                  <a:pt x="0" y="47563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0" name="Google Shape;250;p21"/>
          <p:cNvSpPr txBox="1"/>
          <p:nvPr/>
        </p:nvSpPr>
        <p:spPr>
          <a:xfrm>
            <a:off x="1028700" y="209042"/>
            <a:ext cx="690797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Barriecito"/>
                <a:cs typeface="Times New Roman" panose="02020603050405020304" pitchFamily="18" charset="0"/>
                <a:sym typeface="Barriecito"/>
              </a:rPr>
              <a:t>Strategies for Rapid Knowledge Acquisition</a:t>
            </a:r>
            <a:endParaRPr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1" name="Google Shape;251;p21"/>
          <p:cNvSpPr txBox="1"/>
          <p:nvPr/>
        </p:nvSpPr>
        <p:spPr>
          <a:xfrm>
            <a:off x="1074395" y="1917018"/>
            <a:ext cx="675541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Active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 Learning Techniques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8" name="Google Shape;258;p21"/>
          <p:cNvSpPr/>
          <p:nvPr/>
        </p:nvSpPr>
        <p:spPr>
          <a:xfrm rot="2542752">
            <a:off x="16422796" y="2125481"/>
            <a:ext cx="1049941" cy="1095764"/>
          </a:xfrm>
          <a:custGeom>
            <a:avLst/>
            <a:gdLst/>
            <a:ahLst/>
            <a:cxnLst/>
            <a:rect l="l" t="t" r="r" b="b"/>
            <a:pathLst>
              <a:path w="1049941" h="1095764" extrusionOk="0">
                <a:moveTo>
                  <a:pt x="0" y="0"/>
                </a:moveTo>
                <a:lnTo>
                  <a:pt x="1049940" y="0"/>
                </a:lnTo>
                <a:lnTo>
                  <a:pt x="1049940" y="1095763"/>
                </a:lnTo>
                <a:lnTo>
                  <a:pt x="0" y="10957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59" name="Google Shape;259;p21"/>
          <p:cNvSpPr/>
          <p:nvPr/>
        </p:nvSpPr>
        <p:spPr>
          <a:xfrm rot="514150">
            <a:off x="14966518" y="1356891"/>
            <a:ext cx="1442435" cy="1505387"/>
          </a:xfrm>
          <a:custGeom>
            <a:avLst/>
            <a:gdLst/>
            <a:ahLst/>
            <a:cxnLst/>
            <a:rect l="l" t="t" r="r" b="b"/>
            <a:pathLst>
              <a:path w="1442435" h="1505387" extrusionOk="0">
                <a:moveTo>
                  <a:pt x="0" y="0"/>
                </a:moveTo>
                <a:lnTo>
                  <a:pt x="1442435" y="0"/>
                </a:lnTo>
                <a:lnTo>
                  <a:pt x="1442435" y="1505387"/>
                </a:lnTo>
                <a:lnTo>
                  <a:pt x="0" y="15053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0" name="Google Shape;260;p21"/>
          <p:cNvSpPr/>
          <p:nvPr/>
        </p:nvSpPr>
        <p:spPr>
          <a:xfrm rot="1498453">
            <a:off x="15581216" y="3115508"/>
            <a:ext cx="794023" cy="828677"/>
          </a:xfrm>
          <a:custGeom>
            <a:avLst/>
            <a:gdLst/>
            <a:ahLst/>
            <a:cxnLst/>
            <a:rect l="l" t="t" r="r" b="b"/>
            <a:pathLst>
              <a:path w="794023" h="828677" extrusionOk="0">
                <a:moveTo>
                  <a:pt x="0" y="0"/>
                </a:moveTo>
                <a:lnTo>
                  <a:pt x="794023" y="0"/>
                </a:lnTo>
                <a:lnTo>
                  <a:pt x="794023" y="828676"/>
                </a:lnTo>
                <a:lnTo>
                  <a:pt x="0" y="8286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1" name="Google Shape;261;p21"/>
          <p:cNvSpPr/>
          <p:nvPr/>
        </p:nvSpPr>
        <p:spPr>
          <a:xfrm rot="377009">
            <a:off x="14707867" y="7525295"/>
            <a:ext cx="2865326" cy="2563164"/>
          </a:xfrm>
          <a:custGeom>
            <a:avLst/>
            <a:gdLst/>
            <a:ahLst/>
            <a:cxnLst/>
            <a:rect l="l" t="t" r="r" b="b"/>
            <a:pathLst>
              <a:path w="2865326" h="2563164" extrusionOk="0">
                <a:moveTo>
                  <a:pt x="0" y="0"/>
                </a:moveTo>
                <a:lnTo>
                  <a:pt x="2865326" y="0"/>
                </a:lnTo>
                <a:lnTo>
                  <a:pt x="2865326" y="2563164"/>
                </a:lnTo>
                <a:lnTo>
                  <a:pt x="0" y="2563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2" name="Google Shape;262;p21"/>
          <p:cNvSpPr/>
          <p:nvPr/>
        </p:nvSpPr>
        <p:spPr>
          <a:xfrm rot="377009">
            <a:off x="10356196" y="1524925"/>
            <a:ext cx="1581756" cy="1414952"/>
          </a:xfrm>
          <a:custGeom>
            <a:avLst/>
            <a:gdLst/>
            <a:ahLst/>
            <a:cxnLst/>
            <a:rect l="l" t="t" r="r" b="b"/>
            <a:pathLst>
              <a:path w="1581756" h="1414952" extrusionOk="0">
                <a:moveTo>
                  <a:pt x="0" y="0"/>
                </a:moveTo>
                <a:lnTo>
                  <a:pt x="1581756" y="0"/>
                </a:lnTo>
                <a:lnTo>
                  <a:pt x="1581756" y="1414953"/>
                </a:lnTo>
                <a:lnTo>
                  <a:pt x="0" y="14149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12" name="Google Shape;243;p21">
            <a:extLst>
              <a:ext uri="{FF2B5EF4-FFF2-40B4-BE49-F238E27FC236}">
                <a16:creationId xmlns:a16="http://schemas.microsoft.com/office/drawing/2014/main" id="{4CD4E55D-7228-D26D-E28A-7F2F1B0D8D76}"/>
              </a:ext>
            </a:extLst>
          </p:cNvPr>
          <p:cNvCxnSpPr/>
          <p:nvPr/>
        </p:nvCxnSpPr>
        <p:spPr>
          <a:xfrm>
            <a:off x="332548" y="3857034"/>
            <a:ext cx="510516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3" name="Google Shape;251;p21">
            <a:extLst>
              <a:ext uri="{FF2B5EF4-FFF2-40B4-BE49-F238E27FC236}">
                <a16:creationId xmlns:a16="http://schemas.microsoft.com/office/drawing/2014/main" id="{B6E39450-779A-4C3D-316E-C2759C57639F}"/>
              </a:ext>
            </a:extLst>
          </p:cNvPr>
          <p:cNvSpPr txBox="1"/>
          <p:nvPr/>
        </p:nvSpPr>
        <p:spPr>
          <a:xfrm>
            <a:off x="1074395" y="3542575"/>
            <a:ext cx="675541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Effective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 Time Management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Google Shape;243;p21">
            <a:extLst>
              <a:ext uri="{FF2B5EF4-FFF2-40B4-BE49-F238E27FC236}">
                <a16:creationId xmlns:a16="http://schemas.microsoft.com/office/drawing/2014/main" id="{7D901990-AEF9-6CE9-051E-5417A6D62855}"/>
              </a:ext>
            </a:extLst>
          </p:cNvPr>
          <p:cNvCxnSpPr/>
          <p:nvPr/>
        </p:nvCxnSpPr>
        <p:spPr>
          <a:xfrm>
            <a:off x="332548" y="5470971"/>
            <a:ext cx="510516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5" name="Google Shape;251;p21">
            <a:extLst>
              <a:ext uri="{FF2B5EF4-FFF2-40B4-BE49-F238E27FC236}">
                <a16:creationId xmlns:a16="http://schemas.microsoft.com/office/drawing/2014/main" id="{38C5CFF3-90F1-EEBD-B0ED-D9ABC787FB09}"/>
              </a:ext>
            </a:extLst>
          </p:cNvPr>
          <p:cNvSpPr txBox="1"/>
          <p:nvPr/>
        </p:nvSpPr>
        <p:spPr>
          <a:xfrm>
            <a:off x="1074395" y="5156512"/>
            <a:ext cx="675541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Utilizing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 </a:t>
            </a:r>
            <a:r>
              <a:rPr lang="en-US" sz="3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Technology</a:t>
            </a:r>
            <a:endParaRPr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Google Shape;243;p21">
            <a:extLst>
              <a:ext uri="{FF2B5EF4-FFF2-40B4-BE49-F238E27FC236}">
                <a16:creationId xmlns:a16="http://schemas.microsoft.com/office/drawing/2014/main" id="{182A34B5-9855-5ACF-F1F5-F3F836B08F11}"/>
              </a:ext>
            </a:extLst>
          </p:cNvPr>
          <p:cNvCxnSpPr/>
          <p:nvPr/>
        </p:nvCxnSpPr>
        <p:spPr>
          <a:xfrm>
            <a:off x="332548" y="6994657"/>
            <a:ext cx="510516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7" name="Google Shape;251;p21">
            <a:extLst>
              <a:ext uri="{FF2B5EF4-FFF2-40B4-BE49-F238E27FC236}">
                <a16:creationId xmlns:a16="http://schemas.microsoft.com/office/drawing/2014/main" id="{3D311E7C-4B1F-2C82-1FF0-A07AFBDE521A}"/>
              </a:ext>
            </a:extLst>
          </p:cNvPr>
          <p:cNvSpPr txBox="1"/>
          <p:nvPr/>
        </p:nvSpPr>
        <p:spPr>
          <a:xfrm>
            <a:off x="1074395" y="6680198"/>
            <a:ext cx="675541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Spaced </a:t>
            </a:r>
            <a:r>
              <a:rPr lang="en-US" sz="3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Repetition</a:t>
            </a:r>
            <a:endParaRPr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Google Shape;243;p21">
            <a:extLst>
              <a:ext uri="{FF2B5EF4-FFF2-40B4-BE49-F238E27FC236}">
                <a16:creationId xmlns:a16="http://schemas.microsoft.com/office/drawing/2014/main" id="{EFD3F3C2-7109-8458-2DAB-E01D837E8AF6}"/>
              </a:ext>
            </a:extLst>
          </p:cNvPr>
          <p:cNvCxnSpPr/>
          <p:nvPr/>
        </p:nvCxnSpPr>
        <p:spPr>
          <a:xfrm>
            <a:off x="332548" y="8613808"/>
            <a:ext cx="510516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9" name="Google Shape;251;p21">
            <a:extLst>
              <a:ext uri="{FF2B5EF4-FFF2-40B4-BE49-F238E27FC236}">
                <a16:creationId xmlns:a16="http://schemas.microsoft.com/office/drawing/2014/main" id="{F36A9036-3367-7613-05C8-0E2C856B31FB}"/>
              </a:ext>
            </a:extLst>
          </p:cNvPr>
          <p:cNvSpPr txBox="1"/>
          <p:nvPr/>
        </p:nvSpPr>
        <p:spPr>
          <a:xfrm>
            <a:off x="1074395" y="8299349"/>
            <a:ext cx="675541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Multimodal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Pompiere"/>
                <a:cs typeface="Times New Roman" panose="02020603050405020304" pitchFamily="18" charset="0"/>
                <a:sym typeface="Pompiere"/>
              </a:rPr>
              <a:t> Learning Approaches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Google Shape;254;p21">
            <a:extLst>
              <a:ext uri="{FF2B5EF4-FFF2-40B4-BE49-F238E27FC236}">
                <a16:creationId xmlns:a16="http://schemas.microsoft.com/office/drawing/2014/main" id="{15F531B3-95E6-EBFD-0BAA-44471ED67293}"/>
              </a:ext>
            </a:extLst>
          </p:cNvPr>
          <p:cNvSpPr txBox="1"/>
          <p:nvPr/>
        </p:nvSpPr>
        <p:spPr>
          <a:xfrm>
            <a:off x="1763649" y="2428320"/>
            <a:ext cx="8399999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Engage in hands-on activities to reinforce concepts.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Participate in discussions, group projects, and practical applications.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Actively seek out information.</a:t>
            </a:r>
          </a:p>
        </p:txBody>
      </p:sp>
      <p:sp>
        <p:nvSpPr>
          <p:cNvPr id="22" name="Google Shape;254;p21">
            <a:extLst>
              <a:ext uri="{FF2B5EF4-FFF2-40B4-BE49-F238E27FC236}">
                <a16:creationId xmlns:a16="http://schemas.microsoft.com/office/drawing/2014/main" id="{81C70DC6-9CD6-9018-A721-71E87AD92207}"/>
              </a:ext>
            </a:extLst>
          </p:cNvPr>
          <p:cNvSpPr txBox="1"/>
          <p:nvPr/>
        </p:nvSpPr>
        <p:spPr>
          <a:xfrm>
            <a:off x="1763642" y="4036050"/>
            <a:ext cx="9011820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Prioritize tasks based on importance and urgency.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Utilize time-blocking techniques.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Minimize distractions.</a:t>
            </a:r>
          </a:p>
        </p:txBody>
      </p:sp>
      <p:sp>
        <p:nvSpPr>
          <p:cNvPr id="23" name="Google Shape;254;p21">
            <a:extLst>
              <a:ext uri="{FF2B5EF4-FFF2-40B4-BE49-F238E27FC236}">
                <a16:creationId xmlns:a16="http://schemas.microsoft.com/office/drawing/2014/main" id="{A72B5E3E-CD51-00E5-F401-BA86B9ADEA0E}"/>
              </a:ext>
            </a:extLst>
          </p:cNvPr>
          <p:cNvSpPr txBox="1"/>
          <p:nvPr/>
        </p:nvSpPr>
        <p:spPr>
          <a:xfrm>
            <a:off x="1695436" y="8757378"/>
            <a:ext cx="10527043" cy="1221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Combine visual, auditory, and kinesthetic learning methods.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Use diagrams, videos, and interactive simulations.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Tailor learning approaches.</a:t>
            </a:r>
          </a:p>
        </p:txBody>
      </p:sp>
      <p:sp>
        <p:nvSpPr>
          <p:cNvPr id="24" name="Google Shape;254;p21">
            <a:extLst>
              <a:ext uri="{FF2B5EF4-FFF2-40B4-BE49-F238E27FC236}">
                <a16:creationId xmlns:a16="http://schemas.microsoft.com/office/drawing/2014/main" id="{74726691-6CDC-B984-E09A-E0617C4DA944}"/>
              </a:ext>
            </a:extLst>
          </p:cNvPr>
          <p:cNvSpPr txBox="1"/>
          <p:nvPr/>
        </p:nvSpPr>
        <p:spPr>
          <a:xfrm>
            <a:off x="1734160" y="5664693"/>
            <a:ext cx="11307231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Leverage online courses, educational apps, and digital resources.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Explore virtual learning environments and interactive platforms.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Use tools like flashcards, educational websites, and multimedia.</a:t>
            </a:r>
          </a:p>
        </p:txBody>
      </p:sp>
      <p:sp>
        <p:nvSpPr>
          <p:cNvPr id="25" name="Google Shape;254;p21">
            <a:extLst>
              <a:ext uri="{FF2B5EF4-FFF2-40B4-BE49-F238E27FC236}">
                <a16:creationId xmlns:a16="http://schemas.microsoft.com/office/drawing/2014/main" id="{8D1F0BD5-8408-1FFB-65D8-FC320CDAD64E}"/>
              </a:ext>
            </a:extLst>
          </p:cNvPr>
          <p:cNvSpPr txBox="1"/>
          <p:nvPr/>
        </p:nvSpPr>
        <p:spPr>
          <a:xfrm>
            <a:off x="1722968" y="7194685"/>
            <a:ext cx="11307231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Implement spaced repetition techniques.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Review and revisit information at intervals.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Lato"/>
                <a:cs typeface="Times New Roman" panose="02020603050405020304" pitchFamily="18" charset="0"/>
                <a:sym typeface="Lato"/>
              </a:rPr>
              <a:t>- Customize study schedules based on the forgetting curve.</a:t>
            </a:r>
          </a:p>
        </p:txBody>
      </p:sp>
    </p:spTree>
    <p:extLst>
      <p:ext uri="{BB962C8B-B14F-4D97-AF65-F5344CB8AC3E}">
        <p14:creationId xmlns:p14="http://schemas.microsoft.com/office/powerpoint/2010/main" val="2730927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432</Words>
  <Application>Microsoft Office PowerPoint</Application>
  <PresentationFormat>Custom</PresentationFormat>
  <Paragraphs>72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Times New Roman</vt:lpstr>
      <vt:lpstr>Arial</vt:lpstr>
      <vt:lpstr>Lato</vt:lpstr>
      <vt:lpstr>Calibri</vt:lpstr>
      <vt:lpstr>Barriecito</vt:lpstr>
      <vt:lpstr>Pompiere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Trí Nguyễn</cp:lastModifiedBy>
  <cp:revision>3</cp:revision>
  <dcterms:modified xsi:type="dcterms:W3CDTF">2024-01-11T12:56:58Z</dcterms:modified>
</cp:coreProperties>
</file>